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312455"/>
            <a:ext cx="9144000" cy="563562"/>
          </a:xfrm>
        </p:spPr>
        <p:txBody>
          <a:bodyPr>
            <a:normAutofit/>
          </a:bodyPr>
          <a:lstStyle/>
          <a:p>
            <a:pPr algn="l"/>
            <a:r>
              <a:rPr lang="fr-CH" sz="2800" dirty="0" smtClean="0">
                <a:solidFill>
                  <a:srgbClr val="762700"/>
                </a:solidFill>
              </a:rPr>
              <a:t>De 10h à 18h: promenons-nous dans le bois!</a:t>
            </a:r>
            <a:endParaRPr lang="fr-CH" sz="2800" dirty="0">
              <a:solidFill>
                <a:srgbClr val="7627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7102" y="1848725"/>
            <a:ext cx="115235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6938" indent="-896938"/>
            <a:r>
              <a:rPr lang="fr-CH" sz="1600" dirty="0" smtClean="0">
                <a:solidFill>
                  <a:srgbClr val="762700"/>
                </a:solidFill>
              </a:rPr>
              <a:t>10h00	Présentation</a:t>
            </a:r>
          </a:p>
          <a:p>
            <a:pPr marL="896938" indent="-896938"/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/>
              <a:t>Sophie </a:t>
            </a:r>
            <a:r>
              <a:rPr lang="fr-CH" sz="1600" b="1" dirty="0" err="1" smtClean="0"/>
              <a:t>Barenne</a:t>
            </a:r>
            <a:r>
              <a:rPr lang="fr-CH" sz="1600" dirty="0" smtClean="0"/>
              <a:t>, Coordinatrice </a:t>
            </a:r>
            <a:r>
              <a:rPr lang="fr-CH" sz="1600" dirty="0"/>
              <a:t>des Rencontres </a:t>
            </a:r>
            <a:r>
              <a:rPr lang="fr-CH" sz="1600" dirty="0" err="1"/>
              <a:t>WoodRise</a:t>
            </a:r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endParaRPr lang="fr-CH" sz="1600" dirty="0" smtClean="0">
              <a:solidFill>
                <a:srgbClr val="762700"/>
              </a:solidFill>
            </a:endParaRPr>
          </a:p>
          <a:p>
            <a:pPr marL="896938" indent="-896938"/>
            <a:r>
              <a:rPr lang="fr-CH" sz="1600" dirty="0" smtClean="0">
                <a:solidFill>
                  <a:srgbClr val="762700"/>
                </a:solidFill>
              </a:rPr>
              <a:t>11h00 	Dégustation </a:t>
            </a:r>
            <a:r>
              <a:rPr lang="fr-CH" sz="1600" dirty="0">
                <a:solidFill>
                  <a:srgbClr val="762700"/>
                </a:solidFill>
              </a:rPr>
              <a:t>de </a:t>
            </a:r>
            <a:r>
              <a:rPr lang="fr-CH" sz="1600" dirty="0" smtClean="0">
                <a:solidFill>
                  <a:srgbClr val="762700"/>
                </a:solidFill>
              </a:rPr>
              <a:t>son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b="1" dirty="0"/>
              <a:t>Céline Renaud</a:t>
            </a:r>
            <a:r>
              <a:rPr lang="fr-CH" sz="1600" dirty="0"/>
              <a:t>, </a:t>
            </a:r>
            <a:r>
              <a:rPr lang="fr-CH" sz="1600" dirty="0" smtClean="0"/>
              <a:t>Directrice Générale </a:t>
            </a:r>
            <a:r>
              <a:rPr lang="fr-CH" sz="1600" dirty="0"/>
              <a:t>et co-fondatrice de JMC Lutherie</a:t>
            </a:r>
            <a:endParaRPr lang="fr-CH" sz="1600" dirty="0" smtClean="0">
              <a:solidFill>
                <a:srgbClr val="762700"/>
              </a:solidFill>
            </a:endParaRPr>
          </a:p>
          <a:p>
            <a:endParaRPr lang="fr-CH" sz="1600" dirty="0">
              <a:solidFill>
                <a:srgbClr val="762700"/>
              </a:solidFill>
            </a:endParaRPr>
          </a:p>
          <a:p>
            <a:pPr marL="896938" indent="-896938"/>
            <a:r>
              <a:rPr lang="fr-CH" sz="1600" dirty="0" smtClean="0">
                <a:solidFill>
                  <a:srgbClr val="762700"/>
                </a:solidFill>
              </a:rPr>
              <a:t>14h00	L’intelligence des arbres</a:t>
            </a:r>
            <a:r>
              <a:rPr lang="fr-CH" sz="1600" dirty="0"/>
              <a:t>	</a:t>
            </a:r>
            <a:r>
              <a:rPr lang="fr-CH" sz="1600" dirty="0" smtClean="0"/>
              <a:t/>
            </a:r>
            <a:br>
              <a:rPr lang="fr-CH" sz="1600" dirty="0" smtClean="0"/>
            </a:br>
            <a:r>
              <a:rPr lang="fr-CH" sz="1600" dirty="0" smtClean="0"/>
              <a:t>	</a:t>
            </a:r>
            <a:r>
              <a:rPr lang="fr-CH" sz="1600" b="1" dirty="0"/>
              <a:t>Ernst </a:t>
            </a:r>
            <a:r>
              <a:rPr lang="fr-CH" sz="1600" b="1" dirty="0" err="1"/>
              <a:t>Zürcher</a:t>
            </a:r>
            <a:r>
              <a:rPr lang="fr-CH" sz="1600" dirty="0"/>
              <a:t>, scientifique suisse, ingénieur </a:t>
            </a:r>
            <a:r>
              <a:rPr lang="fr-CH" sz="1600" dirty="0" smtClean="0"/>
              <a:t>forestier, docteur </a:t>
            </a:r>
            <a:r>
              <a:rPr lang="fr-CH" sz="1600" dirty="0"/>
              <a:t>en sciences naturelles, professeur, </a:t>
            </a:r>
            <a:r>
              <a:rPr lang="fr-CH" sz="1600" dirty="0" smtClean="0"/>
              <a:t>chercheur et </a:t>
            </a:r>
            <a:r>
              <a:rPr lang="fr-CH" sz="1600" dirty="0"/>
              <a:t>écrivain</a:t>
            </a:r>
            <a:r>
              <a:rPr lang="fr-CH" sz="1600" dirty="0" smtClean="0"/>
              <a:t>.</a:t>
            </a:r>
          </a:p>
          <a:p>
            <a:endParaRPr lang="fr-CH" sz="1600" dirty="0">
              <a:solidFill>
                <a:srgbClr val="762700"/>
              </a:solidFill>
            </a:endParaRPr>
          </a:p>
          <a:p>
            <a:pPr marL="896938" indent="-896938"/>
            <a:r>
              <a:rPr lang="fr-CH" sz="1600" dirty="0" smtClean="0">
                <a:solidFill>
                  <a:srgbClr val="762700"/>
                </a:solidFill>
              </a:rPr>
              <a:t>16h00	</a:t>
            </a:r>
            <a:r>
              <a:rPr lang="fr-CH" sz="1600" dirty="0">
                <a:solidFill>
                  <a:srgbClr val="762700"/>
                </a:solidFill>
              </a:rPr>
              <a:t>Dégustation de son</a:t>
            </a:r>
            <a:br>
              <a:rPr lang="fr-CH" sz="1600" dirty="0">
                <a:solidFill>
                  <a:srgbClr val="762700"/>
                </a:solidFill>
              </a:rPr>
            </a:br>
            <a:r>
              <a:rPr lang="fr-CH" sz="1600" dirty="0">
                <a:solidFill>
                  <a:srgbClr val="762700"/>
                </a:solidFill>
              </a:rPr>
              <a:t>	</a:t>
            </a:r>
            <a:r>
              <a:rPr lang="fr-CH" sz="1600" b="1" dirty="0"/>
              <a:t>Céline Renaud</a:t>
            </a:r>
            <a:r>
              <a:rPr lang="fr-CH" sz="1600" dirty="0"/>
              <a:t>, Directrice Générale et co-fondatrice de JMC </a:t>
            </a:r>
            <a:r>
              <a:rPr lang="fr-CH" sz="1600" dirty="0" smtClean="0"/>
              <a:t>Lutherie</a:t>
            </a:r>
          </a:p>
          <a:p>
            <a:endParaRPr lang="fr-CH" sz="1600" dirty="0">
              <a:solidFill>
                <a:srgbClr val="762700"/>
              </a:solidFill>
            </a:endParaRPr>
          </a:p>
          <a:p>
            <a:pPr marL="896938" indent="-896938"/>
            <a:r>
              <a:rPr lang="fr-CH" sz="1600" dirty="0" smtClean="0">
                <a:solidFill>
                  <a:srgbClr val="762700"/>
                </a:solidFill>
              </a:rPr>
              <a:t>17h00	Concert de violon 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b="1" dirty="0"/>
              <a:t>Fabrizio Von </a:t>
            </a:r>
            <a:r>
              <a:rPr lang="fr-CH" sz="1600" b="1" dirty="0" err="1" smtClean="0"/>
              <a:t>Arx</a:t>
            </a:r>
            <a:endParaRPr lang="fr-CH" sz="1600" b="1" dirty="0" smtClean="0"/>
          </a:p>
          <a:p>
            <a:pPr marL="896938" indent="-896938"/>
            <a:r>
              <a:rPr lang="fr-CH" sz="1600" b="1" dirty="0">
                <a:solidFill>
                  <a:srgbClr val="762700"/>
                </a:solidFill>
              </a:rPr>
              <a:t>	</a:t>
            </a:r>
            <a:endParaRPr lang="fr-CH" sz="1600" b="1" dirty="0" smtClean="0">
              <a:solidFill>
                <a:srgbClr val="762700"/>
              </a:solidFill>
            </a:endParaRPr>
          </a:p>
          <a:p>
            <a:pPr marL="896938" indent="-896938"/>
            <a:r>
              <a:rPr lang="fr-CH" sz="1600" dirty="0" smtClean="0">
                <a:solidFill>
                  <a:srgbClr val="762700"/>
                </a:solidFill>
              </a:rPr>
              <a:t>17h30</a:t>
            </a:r>
            <a:r>
              <a:rPr lang="fr-CH" sz="1600" b="1" dirty="0">
                <a:solidFill>
                  <a:srgbClr val="762700"/>
                </a:solidFill>
              </a:rPr>
              <a:t>	</a:t>
            </a:r>
            <a:r>
              <a:rPr lang="fr-CH" sz="1600" dirty="0">
                <a:solidFill>
                  <a:srgbClr val="762700"/>
                </a:solidFill>
              </a:rPr>
              <a:t>Concert de </a:t>
            </a:r>
            <a:r>
              <a:rPr lang="fr-CH" sz="1600" dirty="0" smtClean="0">
                <a:solidFill>
                  <a:srgbClr val="762700"/>
                </a:solidFill>
              </a:rPr>
              <a:t>clôture (30 min)</a:t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	</a:t>
            </a:r>
            <a:r>
              <a:rPr lang="fr-CH" sz="1600" b="1" dirty="0" err="1"/>
              <a:t>Camerata</a:t>
            </a:r>
            <a:r>
              <a:rPr lang="fr-CH" sz="1600" b="1" dirty="0"/>
              <a:t> du Léman</a:t>
            </a:r>
            <a:endParaRPr lang="fr-CH" sz="1600" b="1" dirty="0">
              <a:solidFill>
                <a:srgbClr val="762700"/>
              </a:solidFill>
            </a:endParaRPr>
          </a:p>
          <a:p>
            <a:endParaRPr lang="fr-CH" sz="1600" dirty="0" smtClean="0">
              <a:solidFill>
                <a:srgbClr val="76270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samedi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2 février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946094" cy="10122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BOIS ET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BIEN-ÊTRE </a:t>
            </a:r>
            <a:b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JOURNÉE </a:t>
            </a:r>
            <a:r>
              <a:rPr lang="fr-CH" sz="28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 </a:t>
            </a:r>
            <a:r>
              <a:rPr lang="fr-CH" sz="28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PUBLIC, FESTIVE ET LUDIQUE</a:t>
            </a:r>
            <a:endParaRPr lang="fr-CH" sz="28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68411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716562" y="356346"/>
            <a:ext cx="10758876" cy="623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1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15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26</cp:revision>
  <dcterms:created xsi:type="dcterms:W3CDTF">2019-01-25T10:28:53Z</dcterms:created>
  <dcterms:modified xsi:type="dcterms:W3CDTF">2019-01-28T10:23:29Z</dcterms:modified>
</cp:coreProperties>
</file>