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43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78117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44404" y="-1348995"/>
            <a:ext cx="16267662" cy="10845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Vidy_choix_Kramer585.JPG" descr="Vidy_choix_Kramer5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7532" y="-600863"/>
            <a:ext cx="7309736" cy="10955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Vidy_Kramer_Auswahl_129.JPG" descr="Vidy_Kramer_Auswahl_1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11338" y="-191459"/>
            <a:ext cx="15083603" cy="10068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Vidy_Kramer_Auswahl_251.JPG" descr="Vidy_Kramer_Auswahl_2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8320" y="-88190"/>
            <a:ext cx="14876074" cy="9929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IMG_0019.JPG" descr="IMG_00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42380" y="-440300"/>
            <a:ext cx="15653678" cy="10435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maquette_front.jpg" descr="maquette_fro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48842" y="-114367"/>
            <a:ext cx="14456872" cy="9637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pavillon_fini_Kramer_043.JPG" descr="pavillon_fini_Kramer_0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718" y="52371"/>
            <a:ext cx="14122236" cy="9426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Renggli_Kramer_152.jpg" descr="Renggli_Kramer_1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02532" y="159588"/>
            <a:ext cx="14133684" cy="9434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Schilliger_Kramer_02.jpg" descr="Schilliger_Kramer_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8705" y="245637"/>
            <a:ext cx="13422810" cy="8959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Schilliger_Kramer_24.jpg" descr="Schilliger_Kramer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3668" y="146815"/>
            <a:ext cx="1461213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Vidy_choix_Kramer456.JPG" descr="Vidy_choix_Kramer4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0397" y="76432"/>
            <a:ext cx="13741499" cy="9172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Vidy_choix_Kramer496.JPG" descr="Vidy_choix_Kramer4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3881" y="0"/>
            <a:ext cx="14611842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Personnalisé</PresentationFormat>
  <Paragraphs>0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Helvetica Neue</vt:lpstr>
      <vt:lpstr>Helvetica Neue Light</vt:lpstr>
      <vt:lpstr>Helvetica Neue Medium</vt:lpstr>
      <vt:lpstr>Black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Daniel Ingold</dc:creator>
  <cp:lastModifiedBy>Daniel Ingold</cp:lastModifiedBy>
  <cp:revision>1</cp:revision>
  <dcterms:modified xsi:type="dcterms:W3CDTF">2019-01-31T08:37:46Z</dcterms:modified>
</cp:coreProperties>
</file>