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2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4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31.01.2019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91951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31.01.2019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07531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31.01.2019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34755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31.01.2019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54445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31.01.2019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94187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31.01.2019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73826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31.01.2019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58208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31.01.2019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02929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31.01.2019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72188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31.01.2019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73701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31.01.2019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83650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AB687-66E4-4CE4-91FB-6AA41B3B4E1E}" type="datetimeFigureOut">
              <a:rPr lang="fr-CH" smtClean="0"/>
              <a:t>31.01.2019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827691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2"/>
          <a:srcRect r="10077"/>
          <a:stretch/>
        </p:blipFill>
        <p:spPr>
          <a:xfrm>
            <a:off x="11050528" y="181819"/>
            <a:ext cx="954307" cy="1077496"/>
          </a:xfrm>
          <a:prstGeom prst="rect">
            <a:avLst/>
          </a:prstGeom>
        </p:spPr>
      </p:pic>
      <p:sp>
        <p:nvSpPr>
          <p:cNvPr id="24" name="Titre 1"/>
          <p:cNvSpPr txBox="1">
            <a:spLocks/>
          </p:cNvSpPr>
          <p:nvPr/>
        </p:nvSpPr>
        <p:spPr>
          <a:xfrm>
            <a:off x="374327" y="89319"/>
            <a:ext cx="9144000" cy="9998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CH" sz="3200" dirty="0">
                <a:solidFill>
                  <a:srgbClr val="762700"/>
                </a:solidFill>
              </a:rPr>
              <a:t>Acte 4: Le bois, matériau high-tech ou/et écologique ?</a:t>
            </a:r>
            <a:endParaRPr lang="fr-CH" sz="3200" dirty="0">
              <a:solidFill>
                <a:srgbClr val="762700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74326" y="2135123"/>
            <a:ext cx="10092447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893763" indent="-893763"/>
            <a:r>
              <a:rPr lang="fr-CH" sz="1600" dirty="0">
                <a:solidFill>
                  <a:srgbClr val="762700"/>
                </a:solidFill>
              </a:rPr>
              <a:t>15h45	Table ronde: </a:t>
            </a:r>
            <a:r>
              <a:rPr lang="fr-CH" sz="1600" dirty="0" smtClean="0">
                <a:solidFill>
                  <a:srgbClr val="762700"/>
                </a:solidFill>
              </a:rPr>
              <a:t/>
            </a:r>
            <a:br>
              <a:rPr lang="fr-CH" sz="1600" dirty="0" smtClean="0">
                <a:solidFill>
                  <a:srgbClr val="762700"/>
                </a:solidFill>
              </a:rPr>
            </a:br>
            <a:r>
              <a:rPr lang="fr-CH" sz="1600" dirty="0" smtClean="0">
                <a:solidFill>
                  <a:srgbClr val="762700"/>
                </a:solidFill>
              </a:rPr>
              <a:t>Quelles </a:t>
            </a:r>
            <a:r>
              <a:rPr lang="fr-CH" sz="1600" dirty="0">
                <a:solidFill>
                  <a:srgbClr val="762700"/>
                </a:solidFill>
              </a:rPr>
              <a:t>constructions en bois, écologiquement performantes, allez-vous construire ?	</a:t>
            </a:r>
          </a:p>
          <a:p>
            <a:pPr marL="893763" indent="-893763"/>
            <a:r>
              <a:rPr lang="fr-CH" sz="1600" b="1" dirty="0">
                <a:solidFill>
                  <a:srgbClr val="762700"/>
                </a:solidFill>
              </a:rPr>
              <a:t>	</a:t>
            </a:r>
            <a:endParaRPr lang="fr-CH" sz="1600" b="1" dirty="0" smtClean="0">
              <a:solidFill>
                <a:srgbClr val="762700"/>
              </a:solidFill>
            </a:endParaRPr>
          </a:p>
          <a:p>
            <a:pPr marL="893763" indent="-893763"/>
            <a:r>
              <a:rPr lang="fr-CH" sz="1600" b="1" dirty="0">
                <a:solidFill>
                  <a:srgbClr val="762700"/>
                </a:solidFill>
              </a:rPr>
              <a:t>	</a:t>
            </a:r>
            <a:r>
              <a:rPr lang="fr-CH" sz="1600" b="1" dirty="0" smtClean="0"/>
              <a:t>Patrick </a:t>
            </a:r>
            <a:r>
              <a:rPr lang="fr-CH" sz="1600" b="1" dirty="0"/>
              <a:t>Bouchain</a:t>
            </a:r>
            <a:r>
              <a:rPr lang="fr-CH" sz="1600" dirty="0"/>
              <a:t>, </a:t>
            </a:r>
            <a:r>
              <a:rPr lang="fr-CH" sz="1600" dirty="0" smtClean="0"/>
              <a:t>Architecte</a:t>
            </a:r>
          </a:p>
          <a:p>
            <a:pPr marL="893763" indent="-893763"/>
            <a:endParaRPr lang="fr-CH" sz="1600" dirty="0"/>
          </a:p>
          <a:p>
            <a:pPr marL="893763" indent="-893763"/>
            <a:r>
              <a:rPr lang="fr-CH" sz="1600" dirty="0"/>
              <a:t>	</a:t>
            </a:r>
            <a:r>
              <a:rPr lang="fr-CH" sz="1600" b="1" dirty="0"/>
              <a:t>Thomas </a:t>
            </a:r>
            <a:r>
              <a:rPr lang="fr-CH" sz="1600" b="1" dirty="0" err="1"/>
              <a:t>Büchi</a:t>
            </a:r>
            <a:r>
              <a:rPr lang="fr-CH" sz="1600" dirty="0"/>
              <a:t>, Ingénieur bois, maître charpentier, président Charpente </a:t>
            </a:r>
            <a:r>
              <a:rPr lang="fr-CH" sz="1600" dirty="0" smtClean="0"/>
              <a:t>Concept</a:t>
            </a:r>
          </a:p>
          <a:p>
            <a:pPr marL="893763" indent="-893763"/>
            <a:endParaRPr lang="fr-CH" sz="1600" dirty="0"/>
          </a:p>
          <a:p>
            <a:pPr marL="893763" indent="-893763"/>
            <a:r>
              <a:rPr lang="fr-CH" sz="1600" dirty="0"/>
              <a:t>	</a:t>
            </a:r>
            <a:r>
              <a:rPr lang="fr-CH" sz="1600" b="1" dirty="0"/>
              <a:t>Christian </a:t>
            </a:r>
            <a:r>
              <a:rPr lang="fr-CH" sz="1600" b="1" dirty="0" err="1"/>
              <a:t>Dupraz</a:t>
            </a:r>
            <a:r>
              <a:rPr lang="fr-CH" sz="1600" dirty="0"/>
              <a:t>, </a:t>
            </a:r>
            <a:r>
              <a:rPr lang="fr-CH" sz="1600" dirty="0" smtClean="0"/>
              <a:t>Architecte</a:t>
            </a:r>
          </a:p>
          <a:p>
            <a:pPr marL="893763" indent="-893763"/>
            <a:endParaRPr lang="fr-CH" sz="1600" dirty="0"/>
          </a:p>
          <a:p>
            <a:pPr marL="893763" indent="-893763"/>
            <a:r>
              <a:rPr lang="fr-CH" sz="1600" dirty="0"/>
              <a:t>	</a:t>
            </a:r>
            <a:r>
              <a:rPr lang="fr-CH" sz="1600" b="1" dirty="0"/>
              <a:t>Julien </a:t>
            </a:r>
            <a:r>
              <a:rPr lang="fr-CH" sz="1600" b="1" dirty="0" err="1"/>
              <a:t>Grisel</a:t>
            </a:r>
            <a:r>
              <a:rPr lang="fr-CH" sz="1600" dirty="0"/>
              <a:t>, </a:t>
            </a:r>
            <a:r>
              <a:rPr lang="fr-CH" sz="1600" dirty="0" smtClean="0"/>
              <a:t>Architecte</a:t>
            </a:r>
          </a:p>
          <a:p>
            <a:pPr marL="893763" indent="-893763"/>
            <a:endParaRPr lang="fr-CH" sz="1600" dirty="0"/>
          </a:p>
          <a:p>
            <a:pPr marL="893763" indent="-893763"/>
            <a:r>
              <a:rPr lang="fr-CH" sz="1600" dirty="0"/>
              <a:t>	</a:t>
            </a:r>
            <a:r>
              <a:rPr lang="fr-CH" sz="1600" b="1" dirty="0"/>
              <a:t>Anouk Legendre</a:t>
            </a:r>
            <a:r>
              <a:rPr lang="fr-CH" sz="1600" dirty="0"/>
              <a:t>, </a:t>
            </a:r>
            <a:r>
              <a:rPr lang="fr-CH" sz="1600" dirty="0" smtClean="0"/>
              <a:t>Architecte</a:t>
            </a:r>
          </a:p>
          <a:p>
            <a:pPr marL="893763" indent="-893763"/>
            <a:endParaRPr lang="fr-CH" sz="1600" dirty="0"/>
          </a:p>
          <a:p>
            <a:pPr marL="893763" indent="-893763"/>
            <a:r>
              <a:rPr lang="fr-CH" sz="1600" dirty="0"/>
              <a:t>	</a:t>
            </a:r>
            <a:r>
              <a:rPr lang="fr-CH" sz="1600" b="1" dirty="0"/>
              <a:t>Yves Weinand</a:t>
            </a:r>
            <a:r>
              <a:rPr lang="fr-CH" sz="1600" dirty="0"/>
              <a:t>, </a:t>
            </a:r>
            <a:r>
              <a:rPr lang="fr-CH" sz="1600" dirty="0" err="1"/>
              <a:t>I-Bois</a:t>
            </a:r>
            <a:r>
              <a:rPr lang="fr-CH" sz="1600" dirty="0"/>
              <a:t> EPFL, professeur et ingénieur architecte</a:t>
            </a:r>
            <a:endParaRPr kumimoji="0" lang="fr-FR" alt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1218779" y="6427113"/>
            <a:ext cx="973221" cy="43088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Ins="180000" rtlCol="0">
            <a:spAutoFit/>
          </a:bodyPr>
          <a:lstStyle/>
          <a:p>
            <a:pPr algn="r"/>
            <a:r>
              <a:rPr lang="fr-CH" sz="1100" dirty="0" smtClean="0">
                <a:solidFill>
                  <a:schemeClr val="bg1"/>
                </a:solidFill>
              </a:rPr>
              <a:t>vendredi </a:t>
            </a:r>
            <a:br>
              <a:rPr lang="fr-CH" sz="1100" dirty="0" smtClean="0">
                <a:solidFill>
                  <a:schemeClr val="bg1"/>
                </a:solidFill>
              </a:rPr>
            </a:br>
            <a:r>
              <a:rPr lang="fr-CH" sz="1100" dirty="0" smtClean="0">
                <a:solidFill>
                  <a:schemeClr val="bg1"/>
                </a:solidFill>
              </a:rPr>
              <a:t>1</a:t>
            </a:r>
            <a:r>
              <a:rPr lang="fr-CH" sz="1100" baseline="30000" dirty="0" smtClean="0">
                <a:solidFill>
                  <a:schemeClr val="bg1"/>
                </a:solidFill>
              </a:rPr>
              <a:t>er</a:t>
            </a:r>
            <a:r>
              <a:rPr lang="fr-CH" sz="1100" dirty="0" smtClean="0">
                <a:solidFill>
                  <a:schemeClr val="bg1"/>
                </a:solidFill>
              </a:rPr>
              <a:t> février</a:t>
            </a:r>
            <a:endParaRPr lang="fr-CH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42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13</Words>
  <Application>Microsoft Office PowerPoint</Application>
  <PresentationFormat>Grand écran</PresentationFormat>
  <Paragraphs>15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FILIÈRE FORÊT-BOIS APPRÉHENDÉE DANS SON ENSEMBLE</dc:title>
  <dc:creator>Sébastien Droz</dc:creator>
  <cp:lastModifiedBy>Daniel Ingold</cp:lastModifiedBy>
  <cp:revision>22</cp:revision>
  <dcterms:created xsi:type="dcterms:W3CDTF">2019-01-25T10:28:53Z</dcterms:created>
  <dcterms:modified xsi:type="dcterms:W3CDTF">2019-01-31T09:00:33Z</dcterms:modified>
</cp:coreProperties>
</file>