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5: La volonté politique</a:t>
            </a:r>
            <a:endParaRPr lang="fr-CH" sz="3200" dirty="0">
              <a:solidFill>
                <a:srgbClr val="7627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1969440"/>
            <a:ext cx="100924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6938" indent="-896938"/>
            <a:r>
              <a:rPr lang="fr-CH" sz="1600" dirty="0">
                <a:solidFill>
                  <a:srgbClr val="762700"/>
                </a:solidFill>
              </a:rPr>
              <a:t>17h00	</a:t>
            </a:r>
            <a:r>
              <a:rPr lang="fr-CH" sz="1600" b="1" dirty="0"/>
              <a:t>Didier </a:t>
            </a:r>
            <a:r>
              <a:rPr lang="fr-CH" sz="1600" b="1" dirty="0" err="1"/>
              <a:t>Castella</a:t>
            </a:r>
            <a:r>
              <a:rPr lang="fr-CH" sz="1600" dirty="0"/>
              <a:t>, Conseiller d’Etat, </a:t>
            </a:r>
            <a:r>
              <a:rPr lang="fr-CH" sz="1600" dirty="0" smtClean="0"/>
              <a:t>Fribourg</a:t>
            </a:r>
          </a:p>
          <a:p>
            <a:pPr marL="896938" indent="-896938"/>
            <a:endParaRPr lang="fr-CH" sz="1600" dirty="0"/>
          </a:p>
          <a:p>
            <a:pPr marL="896938" indent="-896938"/>
            <a:r>
              <a:rPr lang="it-IT" sz="1600" dirty="0"/>
              <a:t>	</a:t>
            </a:r>
            <a:r>
              <a:rPr lang="it-IT" sz="1600" b="1" dirty="0"/>
              <a:t>Serge Dal Busco</a:t>
            </a:r>
            <a:r>
              <a:rPr lang="it-IT" sz="1600" dirty="0"/>
              <a:t>, Conseiller d’Etat, </a:t>
            </a:r>
            <a:r>
              <a:rPr lang="it-IT" sz="1600" dirty="0" smtClean="0"/>
              <a:t>Genève</a:t>
            </a:r>
          </a:p>
          <a:p>
            <a:pPr marL="896938" indent="-896938"/>
            <a:endParaRPr lang="it-IT" sz="1600" dirty="0"/>
          </a:p>
          <a:p>
            <a:pPr marL="896938" indent="-896938"/>
            <a:r>
              <a:rPr lang="fr-CH" sz="1600" dirty="0"/>
              <a:t>	</a:t>
            </a:r>
            <a:r>
              <a:rPr lang="fr-CH" sz="1600" b="1" dirty="0"/>
              <a:t>David </a:t>
            </a:r>
            <a:r>
              <a:rPr lang="fr-CH" sz="1600" b="1" dirty="0" err="1"/>
              <a:t>Eray</a:t>
            </a:r>
            <a:r>
              <a:rPr lang="fr-CH" sz="1600" dirty="0"/>
              <a:t>, Conseiller d’Etat, </a:t>
            </a:r>
            <a:r>
              <a:rPr lang="fr-CH" sz="1600" dirty="0" smtClean="0"/>
              <a:t>Jura</a:t>
            </a:r>
          </a:p>
          <a:p>
            <a:pPr marL="896938" indent="-896938"/>
            <a:endParaRPr lang="fr-CH" sz="1600" dirty="0"/>
          </a:p>
          <a:p>
            <a:pPr marL="896938" indent="-896938"/>
            <a:r>
              <a:rPr lang="fr-CH" sz="1600" dirty="0" smtClean="0"/>
              <a:t>	</a:t>
            </a:r>
            <a:r>
              <a:rPr lang="fr-CH" sz="1600" b="1" dirty="0" smtClean="0"/>
              <a:t>Laurent </a:t>
            </a:r>
            <a:r>
              <a:rPr lang="fr-CH" sz="1600" b="1" dirty="0"/>
              <a:t>Favre</a:t>
            </a:r>
            <a:r>
              <a:rPr lang="fr-CH" sz="1600" dirty="0"/>
              <a:t>, Conseiller d’Etat, </a:t>
            </a:r>
            <a:r>
              <a:rPr lang="fr-CH" sz="1600" dirty="0" smtClean="0"/>
              <a:t>Neuchâtel</a:t>
            </a:r>
          </a:p>
          <a:p>
            <a:pPr marL="896938" indent="-896938"/>
            <a:r>
              <a:rPr lang="fr-CH" sz="1600" dirty="0"/>
              <a:t/>
            </a:r>
            <a:br>
              <a:rPr lang="fr-CH" sz="1600" dirty="0"/>
            </a:br>
            <a:r>
              <a:rPr lang="fr-CH" sz="1600" b="1" dirty="0" smtClean="0"/>
              <a:t>Cornelis </a:t>
            </a:r>
            <a:r>
              <a:rPr lang="fr-CH" sz="1600" b="1" dirty="0" err="1"/>
              <a:t>Neet</a:t>
            </a:r>
            <a:r>
              <a:rPr lang="fr-CH" sz="1600" dirty="0"/>
              <a:t>, Directeur général de l’environnement, Etat de Vaud</a:t>
            </a:r>
            <a:endParaRPr lang="fr-CH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23</cp:revision>
  <dcterms:created xsi:type="dcterms:W3CDTF">2019-01-25T10:28:53Z</dcterms:created>
  <dcterms:modified xsi:type="dcterms:W3CDTF">2019-01-31T09:02:11Z</dcterms:modified>
</cp:coreProperties>
</file>