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19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753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475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5444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418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8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20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292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218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370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36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2769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050528" y="181819"/>
            <a:ext cx="954307" cy="1077496"/>
          </a:xfrm>
          <a:prstGeom prst="rect">
            <a:avLst/>
          </a:prstGeom>
        </p:spPr>
      </p:pic>
      <p:sp>
        <p:nvSpPr>
          <p:cNvPr id="24" name="Titre 1"/>
          <p:cNvSpPr txBox="1">
            <a:spLocks/>
          </p:cNvSpPr>
          <p:nvPr/>
        </p:nvSpPr>
        <p:spPr>
          <a:xfrm>
            <a:off x="374327" y="89319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fr-CH" sz="30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4326" y="2152337"/>
            <a:ext cx="818374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93763" indent="-893763" defTabSz="987425"/>
            <a:r>
              <a:rPr lang="fr-CH" sz="1600" dirty="0">
                <a:solidFill>
                  <a:srgbClr val="762700"/>
                </a:solidFill>
              </a:rPr>
              <a:t>8h30	</a:t>
            </a:r>
            <a:r>
              <a:rPr lang="fr-CH" sz="1600" b="1" dirty="0" smtClean="0"/>
              <a:t>Claude </a:t>
            </a:r>
            <a:r>
              <a:rPr lang="fr-CH" sz="1600" b="1" dirty="0"/>
              <a:t>Haegi</a:t>
            </a:r>
            <a:r>
              <a:rPr lang="fr-CH" sz="1600" dirty="0"/>
              <a:t>, Président des Rencontres </a:t>
            </a:r>
            <a:r>
              <a:rPr lang="fr-CH" sz="1600" dirty="0" err="1"/>
              <a:t>WoodRise</a:t>
            </a:r>
            <a:r>
              <a:rPr lang="fr-CH" sz="1600" dirty="0"/>
              <a:t> et de Lignum </a:t>
            </a:r>
            <a:r>
              <a:rPr lang="fr-CH" sz="1600" dirty="0" smtClean="0"/>
              <a:t>Genève</a:t>
            </a:r>
          </a:p>
          <a:p>
            <a:pPr marL="896938" indent="-896938">
              <a:tabLst>
                <a:tab pos="893763" algn="l"/>
              </a:tabLst>
            </a:pPr>
            <a:endParaRPr lang="fr-CH" sz="1600" dirty="0"/>
          </a:p>
          <a:p>
            <a:pPr marL="896938" indent="-896938">
              <a:tabLst>
                <a:tab pos="893763" algn="l"/>
              </a:tabLst>
            </a:pPr>
            <a:r>
              <a:rPr lang="fr-CH" sz="1600" dirty="0"/>
              <a:t>	</a:t>
            </a:r>
            <a:r>
              <a:rPr lang="fr-CH" sz="1600" b="1" dirty="0"/>
              <a:t>Hervé </a:t>
            </a:r>
            <a:r>
              <a:rPr lang="fr-CH" sz="1600" b="1" dirty="0" err="1"/>
              <a:t>Froidevaux</a:t>
            </a:r>
            <a:r>
              <a:rPr lang="fr-CH" sz="1600" dirty="0"/>
              <a:t>, Directeur Suisse romande, </a:t>
            </a:r>
            <a:r>
              <a:rPr lang="fr-CH" sz="1600" dirty="0" err="1"/>
              <a:t>Wüest</a:t>
            </a:r>
            <a:r>
              <a:rPr lang="fr-CH" sz="1600" dirty="0"/>
              <a:t> Partner </a:t>
            </a:r>
            <a:r>
              <a:rPr lang="fr-CH" sz="1600" dirty="0" smtClean="0"/>
              <a:t>AG</a:t>
            </a:r>
          </a:p>
          <a:p>
            <a:pPr marL="896938" indent="-896938">
              <a:tabLst>
                <a:tab pos="893763" algn="l"/>
              </a:tabLst>
            </a:pPr>
            <a:endParaRPr lang="fr-CH" sz="1600" dirty="0"/>
          </a:p>
          <a:p>
            <a:pPr marL="896938" indent="-896938">
              <a:tabLst>
                <a:tab pos="893763" algn="l"/>
              </a:tabLst>
            </a:pPr>
            <a:r>
              <a:rPr lang="fr-CH" sz="1600" dirty="0"/>
              <a:t>	</a:t>
            </a:r>
            <a:r>
              <a:rPr lang="fr-CH" sz="1600" b="1" dirty="0"/>
              <a:t>Christophe Catsaros</a:t>
            </a:r>
            <a:r>
              <a:rPr lang="fr-CH" sz="1600" dirty="0"/>
              <a:t>, Journaliste, ancien rédacteur en chef de Tracés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vendredi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1</a:t>
            </a:r>
            <a:r>
              <a:rPr lang="fr-CH" sz="1100" baseline="30000" dirty="0" smtClean="0">
                <a:solidFill>
                  <a:schemeClr val="bg1"/>
                </a:solidFill>
              </a:rPr>
              <a:t>er</a:t>
            </a:r>
            <a:r>
              <a:rPr lang="fr-CH" sz="1100" dirty="0" smtClean="0">
                <a:solidFill>
                  <a:schemeClr val="bg1"/>
                </a:solidFill>
              </a:rPr>
              <a:t> février</a:t>
            </a:r>
            <a:endParaRPr lang="fr-CH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4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FILIÈRE FORÊT-BOIS APPRÉHENDÉE DANS SON ENSEMBLE</dc:title>
  <dc:creator>Sébastien Droz</dc:creator>
  <cp:lastModifiedBy>Daniel Ingold</cp:lastModifiedBy>
  <cp:revision>18</cp:revision>
  <dcterms:created xsi:type="dcterms:W3CDTF">2019-01-25T10:28:53Z</dcterms:created>
  <dcterms:modified xsi:type="dcterms:W3CDTF">2019-01-31T09:00:25Z</dcterms:modified>
</cp:coreProperties>
</file>