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9.jpg" ContentType="image/jpeg"/>
  <Override PartName="/ppt/media/image20.jpg" ContentType="image/jpeg"/>
  <Override PartName="/ppt/media/image21.jpg" ContentType="image/jpeg"/>
  <Override PartName="/ppt/media/image23.jpg" ContentType="image/jpeg"/>
  <Override PartName="/ppt/media/image24.jpg" ContentType="image/jpeg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693400" cy="7562850"/>
  <p:notesSz cx="10693400" cy="7562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310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8575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03507" y="1884160"/>
            <a:ext cx="233679" cy="329565"/>
          </a:xfrm>
          <a:custGeom>
            <a:avLst/>
            <a:gdLst/>
            <a:ahLst/>
            <a:cxnLst/>
            <a:rect l="l" t="t" r="r" b="b"/>
            <a:pathLst>
              <a:path w="233680" h="329564">
                <a:moveTo>
                  <a:pt x="0" y="329057"/>
                </a:moveTo>
                <a:lnTo>
                  <a:pt x="233070" y="329057"/>
                </a:lnTo>
                <a:lnTo>
                  <a:pt x="233070" y="269900"/>
                </a:lnTo>
                <a:lnTo>
                  <a:pt x="68757" y="269900"/>
                </a:lnTo>
                <a:lnTo>
                  <a:pt x="68757" y="0"/>
                </a:lnTo>
                <a:lnTo>
                  <a:pt x="0" y="0"/>
                </a:lnTo>
                <a:lnTo>
                  <a:pt x="0" y="32905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12053" y="2082203"/>
            <a:ext cx="113576" cy="105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1126" y="1964080"/>
            <a:ext cx="229235" cy="257175"/>
          </a:xfrm>
          <a:custGeom>
            <a:avLst/>
            <a:gdLst/>
            <a:ahLst/>
            <a:cxnLst/>
            <a:rect l="l" t="t" r="r" b="b"/>
            <a:pathLst>
              <a:path w="229235" h="257175">
                <a:moveTo>
                  <a:pt x="91084" y="103809"/>
                </a:moveTo>
                <a:lnTo>
                  <a:pt x="45541" y="114353"/>
                </a:lnTo>
                <a:lnTo>
                  <a:pt x="8715" y="145719"/>
                </a:lnTo>
                <a:lnTo>
                  <a:pt x="0" y="184391"/>
                </a:lnTo>
                <a:lnTo>
                  <a:pt x="1354" y="200712"/>
                </a:lnTo>
                <a:lnTo>
                  <a:pt x="21666" y="237858"/>
                </a:lnTo>
                <a:lnTo>
                  <a:pt x="60678" y="255551"/>
                </a:lnTo>
                <a:lnTo>
                  <a:pt x="76568" y="256730"/>
                </a:lnTo>
                <a:lnTo>
                  <a:pt x="89253" y="255990"/>
                </a:lnTo>
                <a:lnTo>
                  <a:pt x="131667" y="239607"/>
                </a:lnTo>
                <a:lnTo>
                  <a:pt x="153822" y="220560"/>
                </a:lnTo>
                <a:lnTo>
                  <a:pt x="154266" y="226072"/>
                </a:lnTo>
                <a:lnTo>
                  <a:pt x="154851" y="230987"/>
                </a:lnTo>
                <a:lnTo>
                  <a:pt x="155600" y="235292"/>
                </a:lnTo>
                <a:lnTo>
                  <a:pt x="156349" y="239610"/>
                </a:lnTo>
                <a:lnTo>
                  <a:pt x="157683" y="244220"/>
                </a:lnTo>
                <a:lnTo>
                  <a:pt x="159626" y="249135"/>
                </a:lnTo>
                <a:lnTo>
                  <a:pt x="228828" y="249135"/>
                </a:lnTo>
                <a:lnTo>
                  <a:pt x="228828" y="239763"/>
                </a:lnTo>
                <a:lnTo>
                  <a:pt x="224663" y="237832"/>
                </a:lnTo>
                <a:lnTo>
                  <a:pt x="221526" y="235369"/>
                </a:lnTo>
                <a:lnTo>
                  <a:pt x="215230" y="193409"/>
                </a:lnTo>
                <a:lnTo>
                  <a:pt x="215201" y="187299"/>
                </a:lnTo>
                <a:lnTo>
                  <a:pt x="215201" y="75679"/>
                </a:lnTo>
                <a:lnTo>
                  <a:pt x="213255" y="55445"/>
                </a:lnTo>
                <a:lnTo>
                  <a:pt x="184048" y="15849"/>
                </a:lnTo>
                <a:lnTo>
                  <a:pt x="132252" y="990"/>
                </a:lnTo>
                <a:lnTo>
                  <a:pt x="112750" y="0"/>
                </a:lnTo>
                <a:lnTo>
                  <a:pt x="84189" y="2009"/>
                </a:lnTo>
                <a:lnTo>
                  <a:pt x="40693" y="18082"/>
                </a:lnTo>
                <a:lnTo>
                  <a:pt x="13306" y="55527"/>
                </a:lnTo>
                <a:lnTo>
                  <a:pt x="7810" y="84607"/>
                </a:lnTo>
                <a:lnTo>
                  <a:pt x="69202" y="84607"/>
                </a:lnTo>
                <a:lnTo>
                  <a:pt x="70713" y="75234"/>
                </a:lnTo>
                <a:lnTo>
                  <a:pt x="73736" y="67792"/>
                </a:lnTo>
                <a:lnTo>
                  <a:pt x="110617" y="51117"/>
                </a:lnTo>
                <a:lnTo>
                  <a:pt x="120184" y="51474"/>
                </a:lnTo>
                <a:lnTo>
                  <a:pt x="152031" y="67500"/>
                </a:lnTo>
                <a:lnTo>
                  <a:pt x="152031" y="77469"/>
                </a:lnTo>
                <a:lnTo>
                  <a:pt x="152031" y="85648"/>
                </a:lnTo>
                <a:lnTo>
                  <a:pt x="112903" y="101130"/>
                </a:lnTo>
                <a:lnTo>
                  <a:pt x="91084" y="10380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3945" y="1880810"/>
            <a:ext cx="140970" cy="332740"/>
          </a:xfrm>
          <a:custGeom>
            <a:avLst/>
            <a:gdLst/>
            <a:ahLst/>
            <a:cxnLst/>
            <a:rect l="l" t="t" r="r" b="b"/>
            <a:pathLst>
              <a:path w="140970" h="332739">
                <a:moveTo>
                  <a:pt x="114744" y="0"/>
                </a:moveTo>
                <a:lnTo>
                  <a:pt x="71605" y="5468"/>
                </a:lnTo>
                <a:lnTo>
                  <a:pt x="42233" y="30766"/>
                </a:lnTo>
                <a:lnTo>
                  <a:pt x="34823" y="75679"/>
                </a:lnTo>
                <a:lnTo>
                  <a:pt x="34823" y="91300"/>
                </a:lnTo>
                <a:lnTo>
                  <a:pt x="0" y="91300"/>
                </a:lnTo>
                <a:lnTo>
                  <a:pt x="0" y="136182"/>
                </a:lnTo>
                <a:lnTo>
                  <a:pt x="35712" y="136182"/>
                </a:lnTo>
                <a:lnTo>
                  <a:pt x="35712" y="332409"/>
                </a:lnTo>
                <a:lnTo>
                  <a:pt x="98894" y="332409"/>
                </a:lnTo>
                <a:lnTo>
                  <a:pt x="98894" y="136182"/>
                </a:lnTo>
                <a:lnTo>
                  <a:pt x="140639" y="136182"/>
                </a:lnTo>
                <a:lnTo>
                  <a:pt x="140639" y="91300"/>
                </a:lnTo>
                <a:lnTo>
                  <a:pt x="98894" y="91300"/>
                </a:lnTo>
                <a:lnTo>
                  <a:pt x="98894" y="70764"/>
                </a:lnTo>
                <a:lnTo>
                  <a:pt x="98894" y="66001"/>
                </a:lnTo>
                <a:lnTo>
                  <a:pt x="100495" y="61658"/>
                </a:lnTo>
                <a:lnTo>
                  <a:pt x="103695" y="57708"/>
                </a:lnTo>
                <a:lnTo>
                  <a:pt x="106895" y="53771"/>
                </a:lnTo>
                <a:lnTo>
                  <a:pt x="112699" y="51904"/>
                </a:lnTo>
                <a:lnTo>
                  <a:pt x="121107" y="52120"/>
                </a:lnTo>
                <a:lnTo>
                  <a:pt x="129514" y="52349"/>
                </a:lnTo>
                <a:lnTo>
                  <a:pt x="135509" y="52679"/>
                </a:lnTo>
                <a:lnTo>
                  <a:pt x="139077" y="53136"/>
                </a:lnTo>
                <a:lnTo>
                  <a:pt x="139077" y="1333"/>
                </a:lnTo>
                <a:lnTo>
                  <a:pt x="118757" y="0"/>
                </a:lnTo>
                <a:lnTo>
                  <a:pt x="11474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45601" y="2082203"/>
            <a:ext cx="113576" cy="105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94675" y="1964080"/>
            <a:ext cx="229235" cy="257175"/>
          </a:xfrm>
          <a:custGeom>
            <a:avLst/>
            <a:gdLst/>
            <a:ahLst/>
            <a:cxnLst/>
            <a:rect l="l" t="t" r="r" b="b"/>
            <a:pathLst>
              <a:path w="229235" h="257175">
                <a:moveTo>
                  <a:pt x="91084" y="103809"/>
                </a:moveTo>
                <a:lnTo>
                  <a:pt x="45541" y="114353"/>
                </a:lnTo>
                <a:lnTo>
                  <a:pt x="8715" y="145719"/>
                </a:lnTo>
                <a:lnTo>
                  <a:pt x="0" y="184391"/>
                </a:lnTo>
                <a:lnTo>
                  <a:pt x="1354" y="200712"/>
                </a:lnTo>
                <a:lnTo>
                  <a:pt x="21666" y="237858"/>
                </a:lnTo>
                <a:lnTo>
                  <a:pt x="60678" y="255551"/>
                </a:lnTo>
                <a:lnTo>
                  <a:pt x="76568" y="256730"/>
                </a:lnTo>
                <a:lnTo>
                  <a:pt x="89253" y="255990"/>
                </a:lnTo>
                <a:lnTo>
                  <a:pt x="131667" y="239607"/>
                </a:lnTo>
                <a:lnTo>
                  <a:pt x="153822" y="220560"/>
                </a:lnTo>
                <a:lnTo>
                  <a:pt x="154266" y="226072"/>
                </a:lnTo>
                <a:lnTo>
                  <a:pt x="154851" y="230987"/>
                </a:lnTo>
                <a:lnTo>
                  <a:pt x="155600" y="235292"/>
                </a:lnTo>
                <a:lnTo>
                  <a:pt x="156349" y="239610"/>
                </a:lnTo>
                <a:lnTo>
                  <a:pt x="157683" y="244220"/>
                </a:lnTo>
                <a:lnTo>
                  <a:pt x="159626" y="249135"/>
                </a:lnTo>
                <a:lnTo>
                  <a:pt x="228828" y="249135"/>
                </a:lnTo>
                <a:lnTo>
                  <a:pt x="228828" y="239763"/>
                </a:lnTo>
                <a:lnTo>
                  <a:pt x="224662" y="237832"/>
                </a:lnTo>
                <a:lnTo>
                  <a:pt x="221526" y="235369"/>
                </a:lnTo>
                <a:lnTo>
                  <a:pt x="215230" y="193409"/>
                </a:lnTo>
                <a:lnTo>
                  <a:pt x="215201" y="187299"/>
                </a:lnTo>
                <a:lnTo>
                  <a:pt x="215201" y="75679"/>
                </a:lnTo>
                <a:lnTo>
                  <a:pt x="213255" y="55445"/>
                </a:lnTo>
                <a:lnTo>
                  <a:pt x="184048" y="15849"/>
                </a:lnTo>
                <a:lnTo>
                  <a:pt x="132252" y="990"/>
                </a:lnTo>
                <a:lnTo>
                  <a:pt x="112750" y="0"/>
                </a:lnTo>
                <a:lnTo>
                  <a:pt x="84189" y="2009"/>
                </a:lnTo>
                <a:lnTo>
                  <a:pt x="40693" y="18082"/>
                </a:lnTo>
                <a:lnTo>
                  <a:pt x="13306" y="55527"/>
                </a:lnTo>
                <a:lnTo>
                  <a:pt x="7810" y="84607"/>
                </a:lnTo>
                <a:lnTo>
                  <a:pt x="69202" y="84607"/>
                </a:lnTo>
                <a:lnTo>
                  <a:pt x="70713" y="75234"/>
                </a:lnTo>
                <a:lnTo>
                  <a:pt x="73736" y="67792"/>
                </a:lnTo>
                <a:lnTo>
                  <a:pt x="110616" y="51117"/>
                </a:lnTo>
                <a:lnTo>
                  <a:pt x="120184" y="51474"/>
                </a:lnTo>
                <a:lnTo>
                  <a:pt x="152031" y="67500"/>
                </a:lnTo>
                <a:lnTo>
                  <a:pt x="152031" y="77469"/>
                </a:lnTo>
                <a:lnTo>
                  <a:pt x="152031" y="85648"/>
                </a:lnTo>
                <a:lnTo>
                  <a:pt x="112902" y="101130"/>
                </a:lnTo>
                <a:lnTo>
                  <a:pt x="91084" y="10380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51623" y="1964080"/>
            <a:ext cx="224790" cy="257810"/>
          </a:xfrm>
          <a:custGeom>
            <a:avLst/>
            <a:gdLst/>
            <a:ahLst/>
            <a:cxnLst/>
            <a:rect l="l" t="t" r="r" b="b"/>
            <a:pathLst>
              <a:path w="224789" h="257810">
                <a:moveTo>
                  <a:pt x="224586" y="93090"/>
                </a:moveTo>
                <a:lnTo>
                  <a:pt x="213269" y="48945"/>
                </a:lnTo>
                <a:lnTo>
                  <a:pt x="174434" y="11551"/>
                </a:lnTo>
                <a:lnTo>
                  <a:pt x="136952" y="1283"/>
                </a:lnTo>
                <a:lnTo>
                  <a:pt x="115087" y="0"/>
                </a:lnTo>
                <a:lnTo>
                  <a:pt x="89612" y="2176"/>
                </a:lnTo>
                <a:lnTo>
                  <a:pt x="47378" y="19588"/>
                </a:lnTo>
                <a:lnTo>
                  <a:pt x="17225" y="53973"/>
                </a:lnTo>
                <a:lnTo>
                  <a:pt x="1914" y="102692"/>
                </a:lnTo>
                <a:lnTo>
                  <a:pt x="0" y="132257"/>
                </a:lnTo>
                <a:lnTo>
                  <a:pt x="1733" y="158711"/>
                </a:lnTo>
                <a:lnTo>
                  <a:pt x="15591" y="203864"/>
                </a:lnTo>
                <a:lnTo>
                  <a:pt x="43510" y="237804"/>
                </a:lnTo>
                <a:lnTo>
                  <a:pt x="86754" y="255225"/>
                </a:lnTo>
                <a:lnTo>
                  <a:pt x="114198" y="257403"/>
                </a:lnTo>
                <a:lnTo>
                  <a:pt x="141780" y="254793"/>
                </a:lnTo>
                <a:lnTo>
                  <a:pt x="186134" y="233914"/>
                </a:lnTo>
                <a:lnTo>
                  <a:pt x="211258" y="202506"/>
                </a:lnTo>
                <a:lnTo>
                  <a:pt x="223913" y="160731"/>
                </a:lnTo>
                <a:lnTo>
                  <a:pt x="158953" y="160731"/>
                </a:lnTo>
                <a:lnTo>
                  <a:pt x="157483" y="169884"/>
                </a:lnTo>
                <a:lnTo>
                  <a:pt x="155092" y="178144"/>
                </a:lnTo>
                <a:lnTo>
                  <a:pt x="126140" y="203285"/>
                </a:lnTo>
                <a:lnTo>
                  <a:pt x="115760" y="204038"/>
                </a:lnTo>
                <a:lnTo>
                  <a:pt x="101244" y="202142"/>
                </a:lnTo>
                <a:lnTo>
                  <a:pt x="72796" y="173685"/>
                </a:lnTo>
                <a:lnTo>
                  <a:pt x="66535" y="130708"/>
                </a:lnTo>
                <a:lnTo>
                  <a:pt x="66926" y="117373"/>
                </a:lnTo>
                <a:lnTo>
                  <a:pt x="79994" y="71756"/>
                </a:lnTo>
                <a:lnTo>
                  <a:pt x="116878" y="53797"/>
                </a:lnTo>
                <a:lnTo>
                  <a:pt x="127441" y="54718"/>
                </a:lnTo>
                <a:lnTo>
                  <a:pt x="156208" y="80143"/>
                </a:lnTo>
                <a:lnTo>
                  <a:pt x="159397" y="93090"/>
                </a:lnTo>
                <a:lnTo>
                  <a:pt x="224586" y="9309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20641" y="188215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5">
                <a:moveTo>
                  <a:pt x="64515" y="0"/>
                </a:moveTo>
                <a:lnTo>
                  <a:pt x="0" y="0"/>
                </a:lnTo>
                <a:lnTo>
                  <a:pt x="0" y="58712"/>
                </a:lnTo>
                <a:lnTo>
                  <a:pt x="64515" y="58712"/>
                </a:lnTo>
                <a:lnTo>
                  <a:pt x="6451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0641" y="196988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2"/>
                </a:moveTo>
                <a:lnTo>
                  <a:pt x="64515" y="243332"/>
                </a:lnTo>
                <a:lnTo>
                  <a:pt x="64515" y="0"/>
                </a:lnTo>
                <a:lnTo>
                  <a:pt x="0" y="0"/>
                </a:lnTo>
                <a:lnTo>
                  <a:pt x="0" y="24333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8098" y="1884159"/>
            <a:ext cx="64135" cy="329565"/>
          </a:xfrm>
          <a:custGeom>
            <a:avLst/>
            <a:gdLst/>
            <a:ahLst/>
            <a:cxnLst/>
            <a:rect l="l" t="t" r="r" b="b"/>
            <a:pathLst>
              <a:path w="64135" h="329564">
                <a:moveTo>
                  <a:pt x="63626" y="0"/>
                </a:moveTo>
                <a:lnTo>
                  <a:pt x="0" y="0"/>
                </a:lnTo>
                <a:lnTo>
                  <a:pt x="0" y="329057"/>
                </a:lnTo>
                <a:lnTo>
                  <a:pt x="63626" y="329057"/>
                </a:lnTo>
                <a:lnTo>
                  <a:pt x="63626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74692" y="188215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5">
                <a:moveTo>
                  <a:pt x="64515" y="0"/>
                </a:moveTo>
                <a:lnTo>
                  <a:pt x="0" y="0"/>
                </a:lnTo>
                <a:lnTo>
                  <a:pt x="0" y="58712"/>
                </a:lnTo>
                <a:lnTo>
                  <a:pt x="64515" y="58712"/>
                </a:lnTo>
                <a:lnTo>
                  <a:pt x="6451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4679" y="196988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2"/>
                </a:moveTo>
                <a:lnTo>
                  <a:pt x="64515" y="243332"/>
                </a:lnTo>
                <a:lnTo>
                  <a:pt x="64515" y="0"/>
                </a:lnTo>
                <a:lnTo>
                  <a:pt x="0" y="0"/>
                </a:lnTo>
                <a:lnTo>
                  <a:pt x="0" y="24333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5812" y="1904251"/>
            <a:ext cx="136525" cy="312420"/>
          </a:xfrm>
          <a:custGeom>
            <a:avLst/>
            <a:gdLst/>
            <a:ahLst/>
            <a:cxnLst/>
            <a:rect l="l" t="t" r="r" b="b"/>
            <a:pathLst>
              <a:path w="136525" h="312419">
                <a:moveTo>
                  <a:pt x="33934" y="113182"/>
                </a:moveTo>
                <a:lnTo>
                  <a:pt x="33934" y="262978"/>
                </a:lnTo>
                <a:lnTo>
                  <a:pt x="34603" y="273622"/>
                </a:lnTo>
                <a:lnTo>
                  <a:pt x="68313" y="309192"/>
                </a:lnTo>
                <a:lnTo>
                  <a:pt x="106260" y="312318"/>
                </a:lnTo>
                <a:lnTo>
                  <a:pt x="136398" y="311200"/>
                </a:lnTo>
                <a:lnTo>
                  <a:pt x="136398" y="263651"/>
                </a:lnTo>
                <a:lnTo>
                  <a:pt x="134315" y="263791"/>
                </a:lnTo>
                <a:lnTo>
                  <a:pt x="132194" y="263905"/>
                </a:lnTo>
                <a:lnTo>
                  <a:pt x="130035" y="263982"/>
                </a:lnTo>
                <a:lnTo>
                  <a:pt x="127876" y="264058"/>
                </a:lnTo>
                <a:lnTo>
                  <a:pt x="125831" y="264096"/>
                </a:lnTo>
                <a:lnTo>
                  <a:pt x="123901" y="264096"/>
                </a:lnTo>
                <a:lnTo>
                  <a:pt x="110947" y="264096"/>
                </a:lnTo>
                <a:lnTo>
                  <a:pt x="103212" y="262864"/>
                </a:lnTo>
                <a:lnTo>
                  <a:pt x="100685" y="260413"/>
                </a:lnTo>
                <a:lnTo>
                  <a:pt x="98145" y="257949"/>
                </a:lnTo>
                <a:lnTo>
                  <a:pt x="96888" y="251739"/>
                </a:lnTo>
                <a:lnTo>
                  <a:pt x="96888" y="241769"/>
                </a:lnTo>
                <a:lnTo>
                  <a:pt x="96888" y="113182"/>
                </a:lnTo>
                <a:lnTo>
                  <a:pt x="136398" y="113182"/>
                </a:lnTo>
                <a:lnTo>
                  <a:pt x="136398" y="67868"/>
                </a:lnTo>
                <a:lnTo>
                  <a:pt x="96888" y="67868"/>
                </a:lnTo>
                <a:lnTo>
                  <a:pt x="96888" y="0"/>
                </a:lnTo>
                <a:lnTo>
                  <a:pt x="33934" y="0"/>
                </a:lnTo>
                <a:lnTo>
                  <a:pt x="33934" y="67868"/>
                </a:lnTo>
                <a:lnTo>
                  <a:pt x="0" y="67868"/>
                </a:lnTo>
                <a:lnTo>
                  <a:pt x="0" y="113182"/>
                </a:lnTo>
                <a:lnTo>
                  <a:pt x="33934" y="11318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86802" y="2003170"/>
            <a:ext cx="135013" cy="7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33869" y="1963407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4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2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15796" y="1870316"/>
            <a:ext cx="114300" cy="67310"/>
          </a:xfrm>
          <a:custGeom>
            <a:avLst/>
            <a:gdLst/>
            <a:ahLst/>
            <a:cxnLst/>
            <a:rect l="l" t="t" r="r" b="b"/>
            <a:pathLst>
              <a:path w="114300" h="67310">
                <a:moveTo>
                  <a:pt x="42862" y="0"/>
                </a:moveTo>
                <a:lnTo>
                  <a:pt x="0" y="66751"/>
                </a:lnTo>
                <a:lnTo>
                  <a:pt x="45986" y="66751"/>
                </a:lnTo>
                <a:lnTo>
                  <a:pt x="113855" y="0"/>
                </a:lnTo>
                <a:lnTo>
                  <a:pt x="4286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20520" y="1964080"/>
            <a:ext cx="224790" cy="257810"/>
          </a:xfrm>
          <a:custGeom>
            <a:avLst/>
            <a:gdLst/>
            <a:ahLst/>
            <a:cxnLst/>
            <a:rect l="l" t="t" r="r" b="b"/>
            <a:pathLst>
              <a:path w="224789" h="257810">
                <a:moveTo>
                  <a:pt x="224586" y="93090"/>
                </a:moveTo>
                <a:lnTo>
                  <a:pt x="213269" y="48945"/>
                </a:lnTo>
                <a:lnTo>
                  <a:pt x="174434" y="11551"/>
                </a:lnTo>
                <a:lnTo>
                  <a:pt x="136952" y="1283"/>
                </a:lnTo>
                <a:lnTo>
                  <a:pt x="115087" y="0"/>
                </a:lnTo>
                <a:lnTo>
                  <a:pt x="89612" y="2176"/>
                </a:lnTo>
                <a:lnTo>
                  <a:pt x="47378" y="19588"/>
                </a:lnTo>
                <a:lnTo>
                  <a:pt x="17225" y="53973"/>
                </a:lnTo>
                <a:lnTo>
                  <a:pt x="1914" y="102692"/>
                </a:lnTo>
                <a:lnTo>
                  <a:pt x="0" y="132257"/>
                </a:lnTo>
                <a:lnTo>
                  <a:pt x="1733" y="158711"/>
                </a:lnTo>
                <a:lnTo>
                  <a:pt x="15591" y="203864"/>
                </a:lnTo>
                <a:lnTo>
                  <a:pt x="43510" y="237804"/>
                </a:lnTo>
                <a:lnTo>
                  <a:pt x="86754" y="255225"/>
                </a:lnTo>
                <a:lnTo>
                  <a:pt x="114198" y="257403"/>
                </a:lnTo>
                <a:lnTo>
                  <a:pt x="141780" y="254793"/>
                </a:lnTo>
                <a:lnTo>
                  <a:pt x="186134" y="233914"/>
                </a:lnTo>
                <a:lnTo>
                  <a:pt x="211258" y="202506"/>
                </a:lnTo>
                <a:lnTo>
                  <a:pt x="223913" y="160731"/>
                </a:lnTo>
                <a:lnTo>
                  <a:pt x="158953" y="160731"/>
                </a:lnTo>
                <a:lnTo>
                  <a:pt x="157483" y="169884"/>
                </a:lnTo>
                <a:lnTo>
                  <a:pt x="155092" y="178144"/>
                </a:lnTo>
                <a:lnTo>
                  <a:pt x="126140" y="203285"/>
                </a:lnTo>
                <a:lnTo>
                  <a:pt x="115760" y="204038"/>
                </a:lnTo>
                <a:lnTo>
                  <a:pt x="101244" y="202142"/>
                </a:lnTo>
                <a:lnTo>
                  <a:pt x="72796" y="173685"/>
                </a:lnTo>
                <a:lnTo>
                  <a:pt x="66535" y="130708"/>
                </a:lnTo>
                <a:lnTo>
                  <a:pt x="66926" y="117373"/>
                </a:lnTo>
                <a:lnTo>
                  <a:pt x="79994" y="71756"/>
                </a:lnTo>
                <a:lnTo>
                  <a:pt x="116878" y="53797"/>
                </a:lnTo>
                <a:lnTo>
                  <a:pt x="127441" y="54718"/>
                </a:lnTo>
                <a:lnTo>
                  <a:pt x="156208" y="80143"/>
                </a:lnTo>
                <a:lnTo>
                  <a:pt x="159397" y="93090"/>
                </a:lnTo>
                <a:lnTo>
                  <a:pt x="224586" y="9309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27065" y="2003174"/>
            <a:ext cx="141262" cy="177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73687" y="1962064"/>
            <a:ext cx="248920" cy="259715"/>
          </a:xfrm>
          <a:custGeom>
            <a:avLst/>
            <a:gdLst/>
            <a:ahLst/>
            <a:cxnLst/>
            <a:rect l="l" t="t" r="r" b="b"/>
            <a:pathLst>
              <a:path w="248920" h="259714">
                <a:moveTo>
                  <a:pt x="248691" y="129819"/>
                </a:moveTo>
                <a:lnTo>
                  <a:pt x="240987" y="80697"/>
                </a:lnTo>
                <a:lnTo>
                  <a:pt x="217881" y="38595"/>
                </a:lnTo>
                <a:lnTo>
                  <a:pt x="179090" y="9648"/>
                </a:lnTo>
                <a:lnTo>
                  <a:pt x="124345" y="0"/>
                </a:lnTo>
                <a:lnTo>
                  <a:pt x="94969" y="2412"/>
                </a:lnTo>
                <a:lnTo>
                  <a:pt x="48200" y="21709"/>
                </a:lnTo>
                <a:lnTo>
                  <a:pt x="17321" y="58769"/>
                </a:lnTo>
                <a:lnTo>
                  <a:pt x="1924" y="104380"/>
                </a:lnTo>
                <a:lnTo>
                  <a:pt x="0" y="129819"/>
                </a:lnTo>
                <a:lnTo>
                  <a:pt x="1924" y="155617"/>
                </a:lnTo>
                <a:lnTo>
                  <a:pt x="17321" y="201403"/>
                </a:lnTo>
                <a:lnTo>
                  <a:pt x="48200" y="238021"/>
                </a:lnTo>
                <a:lnTo>
                  <a:pt x="94969" y="257033"/>
                </a:lnTo>
                <a:lnTo>
                  <a:pt x="124345" y="259410"/>
                </a:lnTo>
                <a:lnTo>
                  <a:pt x="153710" y="257033"/>
                </a:lnTo>
                <a:lnTo>
                  <a:pt x="200482" y="238021"/>
                </a:lnTo>
                <a:lnTo>
                  <a:pt x="231358" y="201403"/>
                </a:lnTo>
                <a:lnTo>
                  <a:pt x="246765" y="155617"/>
                </a:lnTo>
                <a:lnTo>
                  <a:pt x="248691" y="12981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68366" y="1964079"/>
            <a:ext cx="219710" cy="249554"/>
          </a:xfrm>
          <a:custGeom>
            <a:avLst/>
            <a:gdLst/>
            <a:ahLst/>
            <a:cxnLst/>
            <a:rect l="l" t="t" r="r" b="b"/>
            <a:pathLst>
              <a:path w="219710" h="249555">
                <a:moveTo>
                  <a:pt x="134302" y="0"/>
                </a:moveTo>
                <a:lnTo>
                  <a:pt x="95163" y="8288"/>
                </a:lnTo>
                <a:lnTo>
                  <a:pt x="61607" y="41744"/>
                </a:lnTo>
                <a:lnTo>
                  <a:pt x="61607" y="6248"/>
                </a:lnTo>
                <a:lnTo>
                  <a:pt x="0" y="6248"/>
                </a:lnTo>
                <a:lnTo>
                  <a:pt x="0" y="249135"/>
                </a:lnTo>
                <a:lnTo>
                  <a:pt x="63614" y="249135"/>
                </a:lnTo>
                <a:lnTo>
                  <a:pt x="63614" y="117424"/>
                </a:lnTo>
                <a:lnTo>
                  <a:pt x="64002" y="106656"/>
                </a:lnTo>
                <a:lnTo>
                  <a:pt x="77066" y="68354"/>
                </a:lnTo>
                <a:lnTo>
                  <a:pt x="113918" y="52908"/>
                </a:lnTo>
                <a:lnTo>
                  <a:pt x="125942" y="54079"/>
                </a:lnTo>
                <a:lnTo>
                  <a:pt x="153206" y="84164"/>
                </a:lnTo>
                <a:lnTo>
                  <a:pt x="154482" y="101130"/>
                </a:lnTo>
                <a:lnTo>
                  <a:pt x="154482" y="249135"/>
                </a:lnTo>
                <a:lnTo>
                  <a:pt x="219659" y="249135"/>
                </a:lnTo>
                <a:lnTo>
                  <a:pt x="219659" y="85280"/>
                </a:lnTo>
                <a:lnTo>
                  <a:pt x="218166" y="64025"/>
                </a:lnTo>
                <a:lnTo>
                  <a:pt x="195770" y="19761"/>
                </a:lnTo>
                <a:lnTo>
                  <a:pt x="152231" y="1235"/>
                </a:lnTo>
                <a:lnTo>
                  <a:pt x="13430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932011" y="1962961"/>
            <a:ext cx="222885" cy="259079"/>
          </a:xfrm>
          <a:custGeom>
            <a:avLst/>
            <a:gdLst/>
            <a:ahLst/>
            <a:cxnLst/>
            <a:rect l="l" t="t" r="r" b="b"/>
            <a:pathLst>
              <a:path w="222885" h="259080">
                <a:moveTo>
                  <a:pt x="0" y="172567"/>
                </a:moveTo>
                <a:lnTo>
                  <a:pt x="15414" y="221352"/>
                </a:lnTo>
                <a:lnTo>
                  <a:pt x="62325" y="252463"/>
                </a:lnTo>
                <a:lnTo>
                  <a:pt x="112293" y="258521"/>
                </a:lnTo>
                <a:lnTo>
                  <a:pt x="138639" y="257090"/>
                </a:lnTo>
                <a:lnTo>
                  <a:pt x="180301" y="245646"/>
                </a:lnTo>
                <a:lnTo>
                  <a:pt x="215831" y="209432"/>
                </a:lnTo>
                <a:lnTo>
                  <a:pt x="222567" y="176580"/>
                </a:lnTo>
                <a:lnTo>
                  <a:pt x="221395" y="163426"/>
                </a:lnTo>
                <a:lnTo>
                  <a:pt x="193144" y="122354"/>
                </a:lnTo>
                <a:lnTo>
                  <a:pt x="146824" y="103809"/>
                </a:lnTo>
                <a:lnTo>
                  <a:pt x="121285" y="98020"/>
                </a:lnTo>
                <a:lnTo>
                  <a:pt x="101701" y="93151"/>
                </a:lnTo>
                <a:lnTo>
                  <a:pt x="88070" y="89200"/>
                </a:lnTo>
                <a:lnTo>
                  <a:pt x="80391" y="86169"/>
                </a:lnTo>
                <a:lnTo>
                  <a:pt x="74117" y="82905"/>
                </a:lnTo>
                <a:lnTo>
                  <a:pt x="70993" y="77622"/>
                </a:lnTo>
                <a:lnTo>
                  <a:pt x="70993" y="70319"/>
                </a:lnTo>
                <a:lnTo>
                  <a:pt x="70993" y="64516"/>
                </a:lnTo>
                <a:lnTo>
                  <a:pt x="109499" y="48666"/>
                </a:lnTo>
                <a:lnTo>
                  <a:pt x="121217" y="49476"/>
                </a:lnTo>
                <a:lnTo>
                  <a:pt x="151358" y="72859"/>
                </a:lnTo>
                <a:lnTo>
                  <a:pt x="152247" y="81038"/>
                </a:lnTo>
                <a:lnTo>
                  <a:pt x="215874" y="81038"/>
                </a:lnTo>
                <a:lnTo>
                  <a:pt x="205495" y="43003"/>
                </a:lnTo>
                <a:lnTo>
                  <a:pt x="167444" y="10238"/>
                </a:lnTo>
                <a:lnTo>
                  <a:pt x="130250" y="1138"/>
                </a:lnTo>
                <a:lnTo>
                  <a:pt x="108483" y="0"/>
                </a:lnTo>
                <a:lnTo>
                  <a:pt x="85782" y="1514"/>
                </a:lnTo>
                <a:lnTo>
                  <a:pt x="48477" y="13624"/>
                </a:lnTo>
                <a:lnTo>
                  <a:pt x="13993" y="50820"/>
                </a:lnTo>
                <a:lnTo>
                  <a:pt x="7365" y="82156"/>
                </a:lnTo>
                <a:lnTo>
                  <a:pt x="8425" y="95605"/>
                </a:lnTo>
                <a:lnTo>
                  <a:pt x="34343" y="133292"/>
                </a:lnTo>
                <a:lnTo>
                  <a:pt x="82778" y="151587"/>
                </a:lnTo>
                <a:lnTo>
                  <a:pt x="108541" y="157894"/>
                </a:lnTo>
                <a:lnTo>
                  <a:pt x="128222" y="163196"/>
                </a:lnTo>
                <a:lnTo>
                  <a:pt x="141821" y="167490"/>
                </a:lnTo>
                <a:lnTo>
                  <a:pt x="149339" y="170776"/>
                </a:lnTo>
                <a:lnTo>
                  <a:pt x="155295" y="174498"/>
                </a:lnTo>
                <a:lnTo>
                  <a:pt x="158280" y="179933"/>
                </a:lnTo>
                <a:lnTo>
                  <a:pt x="158280" y="187083"/>
                </a:lnTo>
                <a:lnTo>
                  <a:pt x="158280" y="194525"/>
                </a:lnTo>
                <a:lnTo>
                  <a:pt x="117233" y="209397"/>
                </a:lnTo>
                <a:lnTo>
                  <a:pt x="102455" y="208602"/>
                </a:lnTo>
                <a:lnTo>
                  <a:pt x="67714" y="187082"/>
                </a:lnTo>
                <a:lnTo>
                  <a:pt x="64516" y="172567"/>
                </a:lnTo>
                <a:lnTo>
                  <a:pt x="0" y="17256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76459" y="1904251"/>
            <a:ext cx="136525" cy="312420"/>
          </a:xfrm>
          <a:custGeom>
            <a:avLst/>
            <a:gdLst/>
            <a:ahLst/>
            <a:cxnLst/>
            <a:rect l="l" t="t" r="r" b="b"/>
            <a:pathLst>
              <a:path w="136525" h="312419">
                <a:moveTo>
                  <a:pt x="33934" y="113182"/>
                </a:moveTo>
                <a:lnTo>
                  <a:pt x="33934" y="262978"/>
                </a:lnTo>
                <a:lnTo>
                  <a:pt x="34603" y="273622"/>
                </a:lnTo>
                <a:lnTo>
                  <a:pt x="68313" y="309192"/>
                </a:lnTo>
                <a:lnTo>
                  <a:pt x="106260" y="312318"/>
                </a:lnTo>
                <a:lnTo>
                  <a:pt x="136398" y="311200"/>
                </a:lnTo>
                <a:lnTo>
                  <a:pt x="136398" y="263651"/>
                </a:lnTo>
                <a:lnTo>
                  <a:pt x="134315" y="263791"/>
                </a:lnTo>
                <a:lnTo>
                  <a:pt x="132194" y="263905"/>
                </a:lnTo>
                <a:lnTo>
                  <a:pt x="130035" y="263982"/>
                </a:lnTo>
                <a:lnTo>
                  <a:pt x="127876" y="264058"/>
                </a:lnTo>
                <a:lnTo>
                  <a:pt x="125831" y="264096"/>
                </a:lnTo>
                <a:lnTo>
                  <a:pt x="123901" y="264096"/>
                </a:lnTo>
                <a:lnTo>
                  <a:pt x="110947" y="264096"/>
                </a:lnTo>
                <a:lnTo>
                  <a:pt x="103212" y="262864"/>
                </a:lnTo>
                <a:lnTo>
                  <a:pt x="100685" y="260413"/>
                </a:lnTo>
                <a:lnTo>
                  <a:pt x="98145" y="257949"/>
                </a:lnTo>
                <a:lnTo>
                  <a:pt x="96888" y="251739"/>
                </a:lnTo>
                <a:lnTo>
                  <a:pt x="96888" y="241769"/>
                </a:lnTo>
                <a:lnTo>
                  <a:pt x="96888" y="113182"/>
                </a:lnTo>
                <a:lnTo>
                  <a:pt x="136398" y="113182"/>
                </a:lnTo>
                <a:lnTo>
                  <a:pt x="136398" y="67868"/>
                </a:lnTo>
                <a:lnTo>
                  <a:pt x="96888" y="67868"/>
                </a:lnTo>
                <a:lnTo>
                  <a:pt x="96888" y="0"/>
                </a:lnTo>
                <a:lnTo>
                  <a:pt x="33934" y="0"/>
                </a:lnTo>
                <a:lnTo>
                  <a:pt x="33934" y="67868"/>
                </a:lnTo>
                <a:lnTo>
                  <a:pt x="0" y="67868"/>
                </a:lnTo>
                <a:lnTo>
                  <a:pt x="0" y="113182"/>
                </a:lnTo>
                <a:lnTo>
                  <a:pt x="33934" y="11318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53045" y="1964079"/>
            <a:ext cx="141605" cy="249554"/>
          </a:xfrm>
          <a:custGeom>
            <a:avLst/>
            <a:gdLst/>
            <a:ahLst/>
            <a:cxnLst/>
            <a:rect l="l" t="t" r="r" b="b"/>
            <a:pathLst>
              <a:path w="141604" h="249555">
                <a:moveTo>
                  <a:pt x="132829" y="0"/>
                </a:moveTo>
                <a:lnTo>
                  <a:pt x="86398" y="14960"/>
                </a:lnTo>
                <a:lnTo>
                  <a:pt x="60718" y="48221"/>
                </a:lnTo>
                <a:lnTo>
                  <a:pt x="60718" y="5803"/>
                </a:lnTo>
                <a:lnTo>
                  <a:pt x="0" y="5803"/>
                </a:lnTo>
                <a:lnTo>
                  <a:pt x="0" y="249135"/>
                </a:lnTo>
                <a:lnTo>
                  <a:pt x="64071" y="249135"/>
                </a:lnTo>
                <a:lnTo>
                  <a:pt x="64071" y="132829"/>
                </a:lnTo>
                <a:lnTo>
                  <a:pt x="64531" y="119156"/>
                </a:lnTo>
                <a:lnTo>
                  <a:pt x="79597" y="78585"/>
                </a:lnTo>
                <a:lnTo>
                  <a:pt x="123012" y="64516"/>
                </a:lnTo>
                <a:lnTo>
                  <a:pt x="124942" y="64516"/>
                </a:lnTo>
                <a:lnTo>
                  <a:pt x="127469" y="64592"/>
                </a:lnTo>
                <a:lnTo>
                  <a:pt x="130594" y="64744"/>
                </a:lnTo>
                <a:lnTo>
                  <a:pt x="133718" y="64884"/>
                </a:lnTo>
                <a:lnTo>
                  <a:pt x="137299" y="65189"/>
                </a:lnTo>
                <a:lnTo>
                  <a:pt x="141312" y="65633"/>
                </a:lnTo>
                <a:lnTo>
                  <a:pt x="141312" y="444"/>
                </a:lnTo>
                <a:lnTo>
                  <a:pt x="138480" y="304"/>
                </a:lnTo>
                <a:lnTo>
                  <a:pt x="136664" y="190"/>
                </a:lnTo>
                <a:lnTo>
                  <a:pt x="135839" y="114"/>
                </a:lnTo>
                <a:lnTo>
                  <a:pt x="135026" y="38"/>
                </a:lnTo>
                <a:lnTo>
                  <a:pt x="134023" y="0"/>
                </a:lnTo>
                <a:lnTo>
                  <a:pt x="132829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29853" y="1969883"/>
            <a:ext cx="219710" cy="248920"/>
          </a:xfrm>
          <a:custGeom>
            <a:avLst/>
            <a:gdLst/>
            <a:ahLst/>
            <a:cxnLst/>
            <a:rect l="l" t="t" r="r" b="b"/>
            <a:pathLst>
              <a:path w="219709" h="248919">
                <a:moveTo>
                  <a:pt x="0" y="0"/>
                </a:moveTo>
                <a:lnTo>
                  <a:pt x="0" y="146672"/>
                </a:lnTo>
                <a:lnTo>
                  <a:pt x="652" y="166272"/>
                </a:lnTo>
                <a:lnTo>
                  <a:pt x="10464" y="209842"/>
                </a:lnTo>
                <a:lnTo>
                  <a:pt x="37952" y="238977"/>
                </a:lnTo>
                <a:lnTo>
                  <a:pt x="83032" y="248691"/>
                </a:lnTo>
                <a:lnTo>
                  <a:pt x="92084" y="248384"/>
                </a:lnTo>
                <a:lnTo>
                  <a:pt x="129808" y="236750"/>
                </a:lnTo>
                <a:lnTo>
                  <a:pt x="152933" y="215646"/>
                </a:lnTo>
                <a:lnTo>
                  <a:pt x="155308" y="211937"/>
                </a:lnTo>
                <a:lnTo>
                  <a:pt x="156794" y="209702"/>
                </a:lnTo>
                <a:lnTo>
                  <a:pt x="157391" y="208953"/>
                </a:lnTo>
                <a:lnTo>
                  <a:pt x="157391" y="243332"/>
                </a:lnTo>
                <a:lnTo>
                  <a:pt x="219227" y="243332"/>
                </a:lnTo>
                <a:lnTo>
                  <a:pt x="219227" y="0"/>
                </a:lnTo>
                <a:lnTo>
                  <a:pt x="154711" y="0"/>
                </a:lnTo>
                <a:lnTo>
                  <a:pt x="154711" y="132384"/>
                </a:lnTo>
                <a:lnTo>
                  <a:pt x="154321" y="143531"/>
                </a:lnTo>
                <a:lnTo>
                  <a:pt x="141211" y="181636"/>
                </a:lnTo>
                <a:lnTo>
                  <a:pt x="104063" y="196456"/>
                </a:lnTo>
                <a:lnTo>
                  <a:pt x="92438" y="195298"/>
                </a:lnTo>
                <a:lnTo>
                  <a:pt x="66409" y="164866"/>
                </a:lnTo>
                <a:lnTo>
                  <a:pt x="65189" y="146672"/>
                </a:lnTo>
                <a:lnTo>
                  <a:pt x="65189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97068" y="1964080"/>
            <a:ext cx="224790" cy="257810"/>
          </a:xfrm>
          <a:custGeom>
            <a:avLst/>
            <a:gdLst/>
            <a:ahLst/>
            <a:cxnLst/>
            <a:rect l="l" t="t" r="r" b="b"/>
            <a:pathLst>
              <a:path w="224790" h="257810">
                <a:moveTo>
                  <a:pt x="224586" y="93090"/>
                </a:moveTo>
                <a:lnTo>
                  <a:pt x="213269" y="48945"/>
                </a:lnTo>
                <a:lnTo>
                  <a:pt x="174434" y="11551"/>
                </a:lnTo>
                <a:lnTo>
                  <a:pt x="136952" y="1283"/>
                </a:lnTo>
                <a:lnTo>
                  <a:pt x="115087" y="0"/>
                </a:lnTo>
                <a:lnTo>
                  <a:pt x="89612" y="2176"/>
                </a:lnTo>
                <a:lnTo>
                  <a:pt x="47378" y="19588"/>
                </a:lnTo>
                <a:lnTo>
                  <a:pt x="17225" y="53973"/>
                </a:lnTo>
                <a:lnTo>
                  <a:pt x="1914" y="102692"/>
                </a:lnTo>
                <a:lnTo>
                  <a:pt x="0" y="132257"/>
                </a:lnTo>
                <a:lnTo>
                  <a:pt x="1733" y="158711"/>
                </a:lnTo>
                <a:lnTo>
                  <a:pt x="15591" y="203864"/>
                </a:lnTo>
                <a:lnTo>
                  <a:pt x="43510" y="237804"/>
                </a:lnTo>
                <a:lnTo>
                  <a:pt x="86754" y="255225"/>
                </a:lnTo>
                <a:lnTo>
                  <a:pt x="114198" y="257403"/>
                </a:lnTo>
                <a:lnTo>
                  <a:pt x="141780" y="254793"/>
                </a:lnTo>
                <a:lnTo>
                  <a:pt x="186134" y="233914"/>
                </a:lnTo>
                <a:lnTo>
                  <a:pt x="211258" y="202506"/>
                </a:lnTo>
                <a:lnTo>
                  <a:pt x="223913" y="160731"/>
                </a:lnTo>
                <a:lnTo>
                  <a:pt x="158953" y="160731"/>
                </a:lnTo>
                <a:lnTo>
                  <a:pt x="157483" y="169884"/>
                </a:lnTo>
                <a:lnTo>
                  <a:pt x="155092" y="178144"/>
                </a:lnTo>
                <a:lnTo>
                  <a:pt x="126140" y="203285"/>
                </a:lnTo>
                <a:lnTo>
                  <a:pt x="115760" y="204038"/>
                </a:lnTo>
                <a:lnTo>
                  <a:pt x="101244" y="202142"/>
                </a:lnTo>
                <a:lnTo>
                  <a:pt x="72796" y="173685"/>
                </a:lnTo>
                <a:lnTo>
                  <a:pt x="66535" y="130708"/>
                </a:lnTo>
                <a:lnTo>
                  <a:pt x="66926" y="117373"/>
                </a:lnTo>
                <a:lnTo>
                  <a:pt x="79994" y="71756"/>
                </a:lnTo>
                <a:lnTo>
                  <a:pt x="116878" y="53797"/>
                </a:lnTo>
                <a:lnTo>
                  <a:pt x="127441" y="54718"/>
                </a:lnTo>
                <a:lnTo>
                  <a:pt x="156208" y="80143"/>
                </a:lnTo>
                <a:lnTo>
                  <a:pt x="159397" y="93090"/>
                </a:lnTo>
                <a:lnTo>
                  <a:pt x="224586" y="9309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40184" y="1904251"/>
            <a:ext cx="136525" cy="312420"/>
          </a:xfrm>
          <a:custGeom>
            <a:avLst/>
            <a:gdLst/>
            <a:ahLst/>
            <a:cxnLst/>
            <a:rect l="l" t="t" r="r" b="b"/>
            <a:pathLst>
              <a:path w="136525" h="312419">
                <a:moveTo>
                  <a:pt x="33934" y="113182"/>
                </a:moveTo>
                <a:lnTo>
                  <a:pt x="33934" y="262978"/>
                </a:lnTo>
                <a:lnTo>
                  <a:pt x="34603" y="273622"/>
                </a:lnTo>
                <a:lnTo>
                  <a:pt x="68313" y="309192"/>
                </a:lnTo>
                <a:lnTo>
                  <a:pt x="106260" y="312318"/>
                </a:lnTo>
                <a:lnTo>
                  <a:pt x="136398" y="311200"/>
                </a:lnTo>
                <a:lnTo>
                  <a:pt x="136398" y="263651"/>
                </a:lnTo>
                <a:lnTo>
                  <a:pt x="134315" y="263791"/>
                </a:lnTo>
                <a:lnTo>
                  <a:pt x="132194" y="263905"/>
                </a:lnTo>
                <a:lnTo>
                  <a:pt x="130035" y="263982"/>
                </a:lnTo>
                <a:lnTo>
                  <a:pt x="127876" y="264058"/>
                </a:lnTo>
                <a:lnTo>
                  <a:pt x="125831" y="264096"/>
                </a:lnTo>
                <a:lnTo>
                  <a:pt x="123901" y="264096"/>
                </a:lnTo>
                <a:lnTo>
                  <a:pt x="110947" y="264096"/>
                </a:lnTo>
                <a:lnTo>
                  <a:pt x="103212" y="262864"/>
                </a:lnTo>
                <a:lnTo>
                  <a:pt x="100685" y="260413"/>
                </a:lnTo>
                <a:lnTo>
                  <a:pt x="98145" y="257949"/>
                </a:lnTo>
                <a:lnTo>
                  <a:pt x="96888" y="251739"/>
                </a:lnTo>
                <a:lnTo>
                  <a:pt x="96888" y="241769"/>
                </a:lnTo>
                <a:lnTo>
                  <a:pt x="96888" y="113182"/>
                </a:lnTo>
                <a:lnTo>
                  <a:pt x="136398" y="113182"/>
                </a:lnTo>
                <a:lnTo>
                  <a:pt x="136398" y="67868"/>
                </a:lnTo>
                <a:lnTo>
                  <a:pt x="96888" y="67868"/>
                </a:lnTo>
                <a:lnTo>
                  <a:pt x="96888" y="0"/>
                </a:lnTo>
                <a:lnTo>
                  <a:pt x="33934" y="0"/>
                </a:lnTo>
                <a:lnTo>
                  <a:pt x="33934" y="67868"/>
                </a:lnTo>
                <a:lnTo>
                  <a:pt x="0" y="67868"/>
                </a:lnTo>
                <a:lnTo>
                  <a:pt x="0" y="113182"/>
                </a:lnTo>
                <a:lnTo>
                  <a:pt x="33934" y="11318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18336" y="188215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5">
                <a:moveTo>
                  <a:pt x="64516" y="0"/>
                </a:moveTo>
                <a:lnTo>
                  <a:pt x="0" y="0"/>
                </a:lnTo>
                <a:lnTo>
                  <a:pt x="0" y="58712"/>
                </a:lnTo>
                <a:lnTo>
                  <a:pt x="64516" y="58712"/>
                </a:lnTo>
                <a:lnTo>
                  <a:pt x="64516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18336" y="196988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2"/>
                </a:moveTo>
                <a:lnTo>
                  <a:pt x="64516" y="243332"/>
                </a:lnTo>
                <a:lnTo>
                  <a:pt x="64516" y="0"/>
                </a:lnTo>
                <a:lnTo>
                  <a:pt x="0" y="0"/>
                </a:lnTo>
                <a:lnTo>
                  <a:pt x="0" y="24333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20467" y="1969881"/>
            <a:ext cx="242570" cy="243840"/>
          </a:xfrm>
          <a:custGeom>
            <a:avLst/>
            <a:gdLst/>
            <a:ahLst/>
            <a:cxnLst/>
            <a:rect l="l" t="t" r="r" b="b"/>
            <a:pathLst>
              <a:path w="242570" h="243839">
                <a:moveTo>
                  <a:pt x="122110" y="179489"/>
                </a:moveTo>
                <a:lnTo>
                  <a:pt x="71437" y="0"/>
                </a:lnTo>
                <a:lnTo>
                  <a:pt x="0" y="0"/>
                </a:lnTo>
                <a:lnTo>
                  <a:pt x="87261" y="243331"/>
                </a:lnTo>
                <a:lnTo>
                  <a:pt x="154343" y="243331"/>
                </a:lnTo>
                <a:lnTo>
                  <a:pt x="242214" y="0"/>
                </a:lnTo>
                <a:lnTo>
                  <a:pt x="173901" y="0"/>
                </a:lnTo>
                <a:lnTo>
                  <a:pt x="122110" y="17948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32471" y="2003170"/>
            <a:ext cx="135013" cy="7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79538" y="1963407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4" h="258444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2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300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43478" y="2432799"/>
            <a:ext cx="249554" cy="329565"/>
          </a:xfrm>
          <a:custGeom>
            <a:avLst/>
            <a:gdLst/>
            <a:ahLst/>
            <a:cxnLst/>
            <a:rect l="l" t="t" r="r" b="b"/>
            <a:pathLst>
              <a:path w="249555" h="329564">
                <a:moveTo>
                  <a:pt x="241325" y="0"/>
                </a:moveTo>
                <a:lnTo>
                  <a:pt x="0" y="0"/>
                </a:lnTo>
                <a:lnTo>
                  <a:pt x="0" y="329057"/>
                </a:lnTo>
                <a:lnTo>
                  <a:pt x="249364" y="329057"/>
                </a:lnTo>
                <a:lnTo>
                  <a:pt x="249364" y="269900"/>
                </a:lnTo>
                <a:lnTo>
                  <a:pt x="67195" y="269900"/>
                </a:lnTo>
                <a:lnTo>
                  <a:pt x="67195" y="185293"/>
                </a:lnTo>
                <a:lnTo>
                  <a:pt x="227037" y="185293"/>
                </a:lnTo>
                <a:lnTo>
                  <a:pt x="227037" y="128143"/>
                </a:lnTo>
                <a:lnTo>
                  <a:pt x="67195" y="128143"/>
                </a:lnTo>
                <a:lnTo>
                  <a:pt x="67195" y="58267"/>
                </a:lnTo>
                <a:lnTo>
                  <a:pt x="241325" y="58267"/>
                </a:lnTo>
                <a:lnTo>
                  <a:pt x="24132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27437" y="2512720"/>
            <a:ext cx="224790" cy="257810"/>
          </a:xfrm>
          <a:custGeom>
            <a:avLst/>
            <a:gdLst/>
            <a:ahLst/>
            <a:cxnLst/>
            <a:rect l="l" t="t" r="r" b="b"/>
            <a:pathLst>
              <a:path w="224789" h="257810">
                <a:moveTo>
                  <a:pt x="224586" y="93090"/>
                </a:moveTo>
                <a:lnTo>
                  <a:pt x="213269" y="48945"/>
                </a:lnTo>
                <a:lnTo>
                  <a:pt x="174434" y="11551"/>
                </a:lnTo>
                <a:lnTo>
                  <a:pt x="136952" y="1283"/>
                </a:lnTo>
                <a:lnTo>
                  <a:pt x="115087" y="0"/>
                </a:lnTo>
                <a:lnTo>
                  <a:pt x="89612" y="2176"/>
                </a:lnTo>
                <a:lnTo>
                  <a:pt x="47378" y="19588"/>
                </a:lnTo>
                <a:lnTo>
                  <a:pt x="17225" y="53973"/>
                </a:lnTo>
                <a:lnTo>
                  <a:pt x="1914" y="102692"/>
                </a:lnTo>
                <a:lnTo>
                  <a:pt x="0" y="132257"/>
                </a:lnTo>
                <a:lnTo>
                  <a:pt x="1733" y="158711"/>
                </a:lnTo>
                <a:lnTo>
                  <a:pt x="15591" y="203864"/>
                </a:lnTo>
                <a:lnTo>
                  <a:pt x="43510" y="237804"/>
                </a:lnTo>
                <a:lnTo>
                  <a:pt x="86754" y="255225"/>
                </a:lnTo>
                <a:lnTo>
                  <a:pt x="114198" y="257403"/>
                </a:lnTo>
                <a:lnTo>
                  <a:pt x="141780" y="254793"/>
                </a:lnTo>
                <a:lnTo>
                  <a:pt x="186134" y="233914"/>
                </a:lnTo>
                <a:lnTo>
                  <a:pt x="211258" y="202506"/>
                </a:lnTo>
                <a:lnTo>
                  <a:pt x="223913" y="160731"/>
                </a:lnTo>
                <a:lnTo>
                  <a:pt x="158953" y="160731"/>
                </a:lnTo>
                <a:lnTo>
                  <a:pt x="157483" y="169884"/>
                </a:lnTo>
                <a:lnTo>
                  <a:pt x="155092" y="178144"/>
                </a:lnTo>
                <a:lnTo>
                  <a:pt x="126140" y="203285"/>
                </a:lnTo>
                <a:lnTo>
                  <a:pt x="115760" y="204038"/>
                </a:lnTo>
                <a:lnTo>
                  <a:pt x="101244" y="202142"/>
                </a:lnTo>
                <a:lnTo>
                  <a:pt x="72796" y="173685"/>
                </a:lnTo>
                <a:lnTo>
                  <a:pt x="66535" y="130708"/>
                </a:lnTo>
                <a:lnTo>
                  <a:pt x="66926" y="117373"/>
                </a:lnTo>
                <a:lnTo>
                  <a:pt x="79994" y="71756"/>
                </a:lnTo>
                <a:lnTo>
                  <a:pt x="116878" y="53797"/>
                </a:lnTo>
                <a:lnTo>
                  <a:pt x="127441" y="54718"/>
                </a:lnTo>
                <a:lnTo>
                  <a:pt x="156208" y="80143"/>
                </a:lnTo>
                <a:lnTo>
                  <a:pt x="159397" y="93090"/>
                </a:lnTo>
                <a:lnTo>
                  <a:pt x="224586" y="9309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33983" y="2551814"/>
            <a:ext cx="141262" cy="177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680605" y="2510704"/>
            <a:ext cx="248920" cy="259715"/>
          </a:xfrm>
          <a:custGeom>
            <a:avLst/>
            <a:gdLst/>
            <a:ahLst/>
            <a:cxnLst/>
            <a:rect l="l" t="t" r="r" b="b"/>
            <a:pathLst>
              <a:path w="248919" h="259714">
                <a:moveTo>
                  <a:pt x="248691" y="129819"/>
                </a:moveTo>
                <a:lnTo>
                  <a:pt x="240987" y="80697"/>
                </a:lnTo>
                <a:lnTo>
                  <a:pt x="217881" y="38595"/>
                </a:lnTo>
                <a:lnTo>
                  <a:pt x="179090" y="9648"/>
                </a:lnTo>
                <a:lnTo>
                  <a:pt x="124345" y="0"/>
                </a:lnTo>
                <a:lnTo>
                  <a:pt x="94969" y="2412"/>
                </a:lnTo>
                <a:lnTo>
                  <a:pt x="48200" y="21709"/>
                </a:lnTo>
                <a:lnTo>
                  <a:pt x="17321" y="58769"/>
                </a:lnTo>
                <a:lnTo>
                  <a:pt x="1924" y="104380"/>
                </a:lnTo>
                <a:lnTo>
                  <a:pt x="0" y="129819"/>
                </a:lnTo>
                <a:lnTo>
                  <a:pt x="1924" y="155617"/>
                </a:lnTo>
                <a:lnTo>
                  <a:pt x="17321" y="201403"/>
                </a:lnTo>
                <a:lnTo>
                  <a:pt x="48200" y="238021"/>
                </a:lnTo>
                <a:lnTo>
                  <a:pt x="94969" y="257033"/>
                </a:lnTo>
                <a:lnTo>
                  <a:pt x="124345" y="259410"/>
                </a:lnTo>
                <a:lnTo>
                  <a:pt x="153710" y="257033"/>
                </a:lnTo>
                <a:lnTo>
                  <a:pt x="200482" y="238021"/>
                </a:lnTo>
                <a:lnTo>
                  <a:pt x="231358" y="201403"/>
                </a:lnTo>
                <a:lnTo>
                  <a:pt x="246765" y="155617"/>
                </a:lnTo>
                <a:lnTo>
                  <a:pt x="248691" y="12981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11916" y="2555388"/>
            <a:ext cx="134340" cy="172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58538" y="2512043"/>
            <a:ext cx="236220" cy="346710"/>
          </a:xfrm>
          <a:custGeom>
            <a:avLst/>
            <a:gdLst/>
            <a:ahLst/>
            <a:cxnLst/>
            <a:rect l="l" t="t" r="r" b="b"/>
            <a:pathLst>
              <a:path w="236219" h="346710">
                <a:moveTo>
                  <a:pt x="103352" y="0"/>
                </a:moveTo>
                <a:lnTo>
                  <a:pt x="63087" y="9110"/>
                </a:lnTo>
                <a:lnTo>
                  <a:pt x="29794" y="36423"/>
                </a:lnTo>
                <a:lnTo>
                  <a:pt x="7448" y="78933"/>
                </a:lnTo>
                <a:lnTo>
                  <a:pt x="0" y="133616"/>
                </a:lnTo>
                <a:lnTo>
                  <a:pt x="1855" y="160362"/>
                </a:lnTo>
                <a:lnTo>
                  <a:pt x="16700" y="205391"/>
                </a:lnTo>
                <a:lnTo>
                  <a:pt x="45315" y="238431"/>
                </a:lnTo>
                <a:lnTo>
                  <a:pt x="81257" y="255295"/>
                </a:lnTo>
                <a:lnTo>
                  <a:pt x="101574" y="257403"/>
                </a:lnTo>
                <a:lnTo>
                  <a:pt x="115740" y="256684"/>
                </a:lnTo>
                <a:lnTo>
                  <a:pt x="156806" y="239956"/>
                </a:lnTo>
                <a:lnTo>
                  <a:pt x="173228" y="219671"/>
                </a:lnTo>
                <a:lnTo>
                  <a:pt x="173228" y="346252"/>
                </a:lnTo>
                <a:lnTo>
                  <a:pt x="236181" y="346252"/>
                </a:lnTo>
                <a:lnTo>
                  <a:pt x="236181" y="6921"/>
                </a:lnTo>
                <a:lnTo>
                  <a:pt x="174790" y="6921"/>
                </a:lnTo>
                <a:lnTo>
                  <a:pt x="174790" y="42925"/>
                </a:lnTo>
                <a:lnTo>
                  <a:pt x="169130" y="33886"/>
                </a:lnTo>
                <a:lnTo>
                  <a:pt x="130814" y="3749"/>
                </a:lnTo>
                <a:lnTo>
                  <a:pt x="117809" y="937"/>
                </a:lnTo>
                <a:lnTo>
                  <a:pt x="10335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52322" y="2518524"/>
            <a:ext cx="219710" cy="248920"/>
          </a:xfrm>
          <a:custGeom>
            <a:avLst/>
            <a:gdLst/>
            <a:ahLst/>
            <a:cxnLst/>
            <a:rect l="l" t="t" r="r" b="b"/>
            <a:pathLst>
              <a:path w="219710" h="248919">
                <a:moveTo>
                  <a:pt x="0" y="0"/>
                </a:moveTo>
                <a:lnTo>
                  <a:pt x="0" y="146672"/>
                </a:lnTo>
                <a:lnTo>
                  <a:pt x="652" y="166272"/>
                </a:lnTo>
                <a:lnTo>
                  <a:pt x="10464" y="209842"/>
                </a:lnTo>
                <a:lnTo>
                  <a:pt x="37952" y="238977"/>
                </a:lnTo>
                <a:lnTo>
                  <a:pt x="83032" y="248691"/>
                </a:lnTo>
                <a:lnTo>
                  <a:pt x="92084" y="248384"/>
                </a:lnTo>
                <a:lnTo>
                  <a:pt x="129808" y="236750"/>
                </a:lnTo>
                <a:lnTo>
                  <a:pt x="152933" y="215646"/>
                </a:lnTo>
                <a:lnTo>
                  <a:pt x="155308" y="211937"/>
                </a:lnTo>
                <a:lnTo>
                  <a:pt x="156794" y="209702"/>
                </a:lnTo>
                <a:lnTo>
                  <a:pt x="157391" y="208953"/>
                </a:lnTo>
                <a:lnTo>
                  <a:pt x="157391" y="243332"/>
                </a:lnTo>
                <a:lnTo>
                  <a:pt x="219227" y="243332"/>
                </a:lnTo>
                <a:lnTo>
                  <a:pt x="219227" y="0"/>
                </a:lnTo>
                <a:lnTo>
                  <a:pt x="154711" y="0"/>
                </a:lnTo>
                <a:lnTo>
                  <a:pt x="154711" y="132384"/>
                </a:lnTo>
                <a:lnTo>
                  <a:pt x="154321" y="143531"/>
                </a:lnTo>
                <a:lnTo>
                  <a:pt x="141211" y="181636"/>
                </a:lnTo>
                <a:lnTo>
                  <a:pt x="104063" y="196456"/>
                </a:lnTo>
                <a:lnTo>
                  <a:pt x="92438" y="195298"/>
                </a:lnTo>
                <a:lnTo>
                  <a:pt x="66409" y="164866"/>
                </a:lnTo>
                <a:lnTo>
                  <a:pt x="65189" y="146672"/>
                </a:lnTo>
                <a:lnTo>
                  <a:pt x="65189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567789" y="2630843"/>
            <a:ext cx="113576" cy="105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16862" y="2512720"/>
            <a:ext cx="229235" cy="257175"/>
          </a:xfrm>
          <a:custGeom>
            <a:avLst/>
            <a:gdLst/>
            <a:ahLst/>
            <a:cxnLst/>
            <a:rect l="l" t="t" r="r" b="b"/>
            <a:pathLst>
              <a:path w="229235" h="257175">
                <a:moveTo>
                  <a:pt x="91084" y="103809"/>
                </a:moveTo>
                <a:lnTo>
                  <a:pt x="45541" y="114353"/>
                </a:lnTo>
                <a:lnTo>
                  <a:pt x="8715" y="145719"/>
                </a:lnTo>
                <a:lnTo>
                  <a:pt x="0" y="184391"/>
                </a:lnTo>
                <a:lnTo>
                  <a:pt x="1354" y="200712"/>
                </a:lnTo>
                <a:lnTo>
                  <a:pt x="21666" y="237858"/>
                </a:lnTo>
                <a:lnTo>
                  <a:pt x="60678" y="255551"/>
                </a:lnTo>
                <a:lnTo>
                  <a:pt x="76568" y="256730"/>
                </a:lnTo>
                <a:lnTo>
                  <a:pt x="89253" y="255990"/>
                </a:lnTo>
                <a:lnTo>
                  <a:pt x="131667" y="239607"/>
                </a:lnTo>
                <a:lnTo>
                  <a:pt x="153822" y="220560"/>
                </a:lnTo>
                <a:lnTo>
                  <a:pt x="154266" y="226072"/>
                </a:lnTo>
                <a:lnTo>
                  <a:pt x="154851" y="230987"/>
                </a:lnTo>
                <a:lnTo>
                  <a:pt x="155600" y="235292"/>
                </a:lnTo>
                <a:lnTo>
                  <a:pt x="156349" y="239610"/>
                </a:lnTo>
                <a:lnTo>
                  <a:pt x="157683" y="244220"/>
                </a:lnTo>
                <a:lnTo>
                  <a:pt x="159626" y="249135"/>
                </a:lnTo>
                <a:lnTo>
                  <a:pt x="228828" y="249135"/>
                </a:lnTo>
                <a:lnTo>
                  <a:pt x="228828" y="239763"/>
                </a:lnTo>
                <a:lnTo>
                  <a:pt x="224662" y="237832"/>
                </a:lnTo>
                <a:lnTo>
                  <a:pt x="221526" y="235369"/>
                </a:lnTo>
                <a:lnTo>
                  <a:pt x="215230" y="193409"/>
                </a:lnTo>
                <a:lnTo>
                  <a:pt x="215201" y="187299"/>
                </a:lnTo>
                <a:lnTo>
                  <a:pt x="215201" y="75679"/>
                </a:lnTo>
                <a:lnTo>
                  <a:pt x="213255" y="55445"/>
                </a:lnTo>
                <a:lnTo>
                  <a:pt x="184048" y="15849"/>
                </a:lnTo>
                <a:lnTo>
                  <a:pt x="132252" y="990"/>
                </a:lnTo>
                <a:lnTo>
                  <a:pt x="112750" y="0"/>
                </a:lnTo>
                <a:lnTo>
                  <a:pt x="84189" y="2009"/>
                </a:lnTo>
                <a:lnTo>
                  <a:pt x="40693" y="18082"/>
                </a:lnTo>
                <a:lnTo>
                  <a:pt x="13306" y="55527"/>
                </a:lnTo>
                <a:lnTo>
                  <a:pt x="7810" y="84607"/>
                </a:lnTo>
                <a:lnTo>
                  <a:pt x="69202" y="84607"/>
                </a:lnTo>
                <a:lnTo>
                  <a:pt x="70713" y="75234"/>
                </a:lnTo>
                <a:lnTo>
                  <a:pt x="73736" y="67792"/>
                </a:lnTo>
                <a:lnTo>
                  <a:pt x="110616" y="51117"/>
                </a:lnTo>
                <a:lnTo>
                  <a:pt x="120184" y="51474"/>
                </a:lnTo>
                <a:lnTo>
                  <a:pt x="152031" y="67500"/>
                </a:lnTo>
                <a:lnTo>
                  <a:pt x="152031" y="77469"/>
                </a:lnTo>
                <a:lnTo>
                  <a:pt x="152031" y="85648"/>
                </a:lnTo>
                <a:lnTo>
                  <a:pt x="112902" y="101130"/>
                </a:lnTo>
                <a:lnTo>
                  <a:pt x="91084" y="10380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86987" y="2512719"/>
            <a:ext cx="141605" cy="249554"/>
          </a:xfrm>
          <a:custGeom>
            <a:avLst/>
            <a:gdLst/>
            <a:ahLst/>
            <a:cxnLst/>
            <a:rect l="l" t="t" r="r" b="b"/>
            <a:pathLst>
              <a:path w="141604" h="249555">
                <a:moveTo>
                  <a:pt x="132829" y="0"/>
                </a:moveTo>
                <a:lnTo>
                  <a:pt x="86398" y="14960"/>
                </a:lnTo>
                <a:lnTo>
                  <a:pt x="60718" y="48221"/>
                </a:lnTo>
                <a:lnTo>
                  <a:pt x="60718" y="5803"/>
                </a:lnTo>
                <a:lnTo>
                  <a:pt x="0" y="5803"/>
                </a:lnTo>
                <a:lnTo>
                  <a:pt x="0" y="249135"/>
                </a:lnTo>
                <a:lnTo>
                  <a:pt x="64071" y="249135"/>
                </a:lnTo>
                <a:lnTo>
                  <a:pt x="64071" y="132829"/>
                </a:lnTo>
                <a:lnTo>
                  <a:pt x="64531" y="119156"/>
                </a:lnTo>
                <a:lnTo>
                  <a:pt x="79597" y="78585"/>
                </a:lnTo>
                <a:lnTo>
                  <a:pt x="123012" y="64516"/>
                </a:lnTo>
                <a:lnTo>
                  <a:pt x="124942" y="64516"/>
                </a:lnTo>
                <a:lnTo>
                  <a:pt x="127469" y="64592"/>
                </a:lnTo>
                <a:lnTo>
                  <a:pt x="130594" y="64744"/>
                </a:lnTo>
                <a:lnTo>
                  <a:pt x="133718" y="64884"/>
                </a:lnTo>
                <a:lnTo>
                  <a:pt x="137299" y="65189"/>
                </a:lnTo>
                <a:lnTo>
                  <a:pt x="141312" y="65633"/>
                </a:lnTo>
                <a:lnTo>
                  <a:pt x="141312" y="444"/>
                </a:lnTo>
                <a:lnTo>
                  <a:pt x="138480" y="304"/>
                </a:lnTo>
                <a:lnTo>
                  <a:pt x="136664" y="190"/>
                </a:lnTo>
                <a:lnTo>
                  <a:pt x="135839" y="114"/>
                </a:lnTo>
                <a:lnTo>
                  <a:pt x="135026" y="38"/>
                </a:lnTo>
                <a:lnTo>
                  <a:pt x="134023" y="0"/>
                </a:lnTo>
                <a:lnTo>
                  <a:pt x="132829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40577" y="2452891"/>
            <a:ext cx="136525" cy="312420"/>
          </a:xfrm>
          <a:custGeom>
            <a:avLst/>
            <a:gdLst/>
            <a:ahLst/>
            <a:cxnLst/>
            <a:rect l="l" t="t" r="r" b="b"/>
            <a:pathLst>
              <a:path w="136525" h="312419">
                <a:moveTo>
                  <a:pt x="33934" y="113182"/>
                </a:moveTo>
                <a:lnTo>
                  <a:pt x="33934" y="262978"/>
                </a:lnTo>
                <a:lnTo>
                  <a:pt x="34603" y="273622"/>
                </a:lnTo>
                <a:lnTo>
                  <a:pt x="68313" y="309192"/>
                </a:lnTo>
                <a:lnTo>
                  <a:pt x="106260" y="312318"/>
                </a:lnTo>
                <a:lnTo>
                  <a:pt x="136398" y="311200"/>
                </a:lnTo>
                <a:lnTo>
                  <a:pt x="136398" y="263651"/>
                </a:lnTo>
                <a:lnTo>
                  <a:pt x="134315" y="263791"/>
                </a:lnTo>
                <a:lnTo>
                  <a:pt x="132194" y="263905"/>
                </a:lnTo>
                <a:lnTo>
                  <a:pt x="130035" y="263982"/>
                </a:lnTo>
                <a:lnTo>
                  <a:pt x="127876" y="264058"/>
                </a:lnTo>
                <a:lnTo>
                  <a:pt x="125831" y="264096"/>
                </a:lnTo>
                <a:lnTo>
                  <a:pt x="123901" y="264096"/>
                </a:lnTo>
                <a:lnTo>
                  <a:pt x="110947" y="264096"/>
                </a:lnTo>
                <a:lnTo>
                  <a:pt x="103212" y="262864"/>
                </a:lnTo>
                <a:lnTo>
                  <a:pt x="100685" y="260413"/>
                </a:lnTo>
                <a:lnTo>
                  <a:pt x="98145" y="257949"/>
                </a:lnTo>
                <a:lnTo>
                  <a:pt x="96888" y="251739"/>
                </a:lnTo>
                <a:lnTo>
                  <a:pt x="96888" y="241769"/>
                </a:lnTo>
                <a:lnTo>
                  <a:pt x="96888" y="113182"/>
                </a:lnTo>
                <a:lnTo>
                  <a:pt x="136398" y="113182"/>
                </a:lnTo>
                <a:lnTo>
                  <a:pt x="136398" y="67868"/>
                </a:lnTo>
                <a:lnTo>
                  <a:pt x="96888" y="67868"/>
                </a:lnTo>
                <a:lnTo>
                  <a:pt x="96888" y="0"/>
                </a:lnTo>
                <a:lnTo>
                  <a:pt x="33934" y="0"/>
                </a:lnTo>
                <a:lnTo>
                  <a:pt x="33934" y="67868"/>
                </a:lnTo>
                <a:lnTo>
                  <a:pt x="0" y="67868"/>
                </a:lnTo>
                <a:lnTo>
                  <a:pt x="0" y="113182"/>
                </a:lnTo>
                <a:lnTo>
                  <a:pt x="33934" y="11318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18724" y="243079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5">
                <a:moveTo>
                  <a:pt x="64515" y="0"/>
                </a:moveTo>
                <a:lnTo>
                  <a:pt x="0" y="0"/>
                </a:lnTo>
                <a:lnTo>
                  <a:pt x="0" y="58712"/>
                </a:lnTo>
                <a:lnTo>
                  <a:pt x="64515" y="58712"/>
                </a:lnTo>
                <a:lnTo>
                  <a:pt x="6451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18724" y="251852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2"/>
                </a:moveTo>
                <a:lnTo>
                  <a:pt x="64515" y="243332"/>
                </a:lnTo>
                <a:lnTo>
                  <a:pt x="64515" y="0"/>
                </a:lnTo>
                <a:lnTo>
                  <a:pt x="0" y="0"/>
                </a:lnTo>
                <a:lnTo>
                  <a:pt x="0" y="24333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278591" y="2551812"/>
            <a:ext cx="135013" cy="76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25658" y="25120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4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2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98460" y="2512719"/>
            <a:ext cx="141605" cy="249554"/>
          </a:xfrm>
          <a:custGeom>
            <a:avLst/>
            <a:gdLst/>
            <a:ahLst/>
            <a:cxnLst/>
            <a:rect l="l" t="t" r="r" b="b"/>
            <a:pathLst>
              <a:path w="141604" h="249555">
                <a:moveTo>
                  <a:pt x="132829" y="0"/>
                </a:moveTo>
                <a:lnTo>
                  <a:pt x="86398" y="14960"/>
                </a:lnTo>
                <a:lnTo>
                  <a:pt x="60718" y="48221"/>
                </a:lnTo>
                <a:lnTo>
                  <a:pt x="60718" y="5803"/>
                </a:lnTo>
                <a:lnTo>
                  <a:pt x="0" y="5803"/>
                </a:lnTo>
                <a:lnTo>
                  <a:pt x="0" y="249135"/>
                </a:lnTo>
                <a:lnTo>
                  <a:pt x="64071" y="249135"/>
                </a:lnTo>
                <a:lnTo>
                  <a:pt x="64071" y="132829"/>
                </a:lnTo>
                <a:lnTo>
                  <a:pt x="64531" y="119156"/>
                </a:lnTo>
                <a:lnTo>
                  <a:pt x="79597" y="78585"/>
                </a:lnTo>
                <a:lnTo>
                  <a:pt x="123012" y="64516"/>
                </a:lnTo>
                <a:lnTo>
                  <a:pt x="124942" y="64516"/>
                </a:lnTo>
                <a:lnTo>
                  <a:pt x="127469" y="64592"/>
                </a:lnTo>
                <a:lnTo>
                  <a:pt x="130594" y="64744"/>
                </a:lnTo>
                <a:lnTo>
                  <a:pt x="133718" y="64884"/>
                </a:lnTo>
                <a:lnTo>
                  <a:pt x="137299" y="65189"/>
                </a:lnTo>
                <a:lnTo>
                  <a:pt x="141312" y="65633"/>
                </a:lnTo>
                <a:lnTo>
                  <a:pt x="141312" y="444"/>
                </a:lnTo>
                <a:lnTo>
                  <a:pt x="138480" y="304"/>
                </a:lnTo>
                <a:lnTo>
                  <a:pt x="136664" y="190"/>
                </a:lnTo>
                <a:lnTo>
                  <a:pt x="135839" y="114"/>
                </a:lnTo>
                <a:lnTo>
                  <a:pt x="135026" y="38"/>
                </a:lnTo>
                <a:lnTo>
                  <a:pt x="134023" y="0"/>
                </a:lnTo>
                <a:lnTo>
                  <a:pt x="132829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784434" y="2432798"/>
            <a:ext cx="206375" cy="337185"/>
          </a:xfrm>
          <a:custGeom>
            <a:avLst/>
            <a:gdLst/>
            <a:ahLst/>
            <a:cxnLst/>
            <a:rect l="l" t="t" r="r" b="b"/>
            <a:pathLst>
              <a:path w="206375" h="337185">
                <a:moveTo>
                  <a:pt x="0" y="204266"/>
                </a:moveTo>
                <a:lnTo>
                  <a:pt x="0" y="211861"/>
                </a:lnTo>
                <a:lnTo>
                  <a:pt x="1336" y="239355"/>
                </a:lnTo>
                <a:lnTo>
                  <a:pt x="12028" y="285170"/>
                </a:lnTo>
                <a:lnTo>
                  <a:pt x="34662" y="318193"/>
                </a:lnTo>
                <a:lnTo>
                  <a:pt x="76686" y="334995"/>
                </a:lnTo>
                <a:lnTo>
                  <a:pt x="105435" y="337096"/>
                </a:lnTo>
                <a:lnTo>
                  <a:pt x="134339" y="334500"/>
                </a:lnTo>
                <a:lnTo>
                  <a:pt x="177664" y="313736"/>
                </a:lnTo>
                <a:lnTo>
                  <a:pt x="202728" y="266658"/>
                </a:lnTo>
                <a:lnTo>
                  <a:pt x="206273" y="229044"/>
                </a:lnTo>
                <a:lnTo>
                  <a:pt x="206273" y="0"/>
                </a:lnTo>
                <a:lnTo>
                  <a:pt x="137515" y="0"/>
                </a:lnTo>
                <a:lnTo>
                  <a:pt x="137515" y="230162"/>
                </a:lnTo>
                <a:lnTo>
                  <a:pt x="137239" y="241241"/>
                </a:lnTo>
                <a:lnTo>
                  <a:pt x="121893" y="276823"/>
                </a:lnTo>
                <a:lnTo>
                  <a:pt x="102920" y="281063"/>
                </a:lnTo>
                <a:lnTo>
                  <a:pt x="92388" y="280094"/>
                </a:lnTo>
                <a:lnTo>
                  <a:pt x="67343" y="244370"/>
                </a:lnTo>
                <a:lnTo>
                  <a:pt x="64960" y="211861"/>
                </a:lnTo>
                <a:lnTo>
                  <a:pt x="64960" y="204266"/>
                </a:lnTo>
                <a:lnTo>
                  <a:pt x="0" y="20426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96779" y="2551814"/>
            <a:ext cx="141262" cy="177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43401" y="2510704"/>
            <a:ext cx="248920" cy="259715"/>
          </a:xfrm>
          <a:custGeom>
            <a:avLst/>
            <a:gdLst/>
            <a:ahLst/>
            <a:cxnLst/>
            <a:rect l="l" t="t" r="r" b="b"/>
            <a:pathLst>
              <a:path w="248920" h="259714">
                <a:moveTo>
                  <a:pt x="248691" y="129819"/>
                </a:moveTo>
                <a:lnTo>
                  <a:pt x="240987" y="80697"/>
                </a:lnTo>
                <a:lnTo>
                  <a:pt x="217881" y="38595"/>
                </a:lnTo>
                <a:lnTo>
                  <a:pt x="179090" y="9648"/>
                </a:lnTo>
                <a:lnTo>
                  <a:pt x="124345" y="0"/>
                </a:lnTo>
                <a:lnTo>
                  <a:pt x="94969" y="2412"/>
                </a:lnTo>
                <a:lnTo>
                  <a:pt x="48200" y="21709"/>
                </a:lnTo>
                <a:lnTo>
                  <a:pt x="17321" y="58769"/>
                </a:lnTo>
                <a:lnTo>
                  <a:pt x="1924" y="104380"/>
                </a:lnTo>
                <a:lnTo>
                  <a:pt x="0" y="129819"/>
                </a:lnTo>
                <a:lnTo>
                  <a:pt x="1924" y="155617"/>
                </a:lnTo>
                <a:lnTo>
                  <a:pt x="17321" y="201403"/>
                </a:lnTo>
                <a:lnTo>
                  <a:pt x="48200" y="238021"/>
                </a:lnTo>
                <a:lnTo>
                  <a:pt x="94969" y="257033"/>
                </a:lnTo>
                <a:lnTo>
                  <a:pt x="124345" y="259410"/>
                </a:lnTo>
                <a:lnTo>
                  <a:pt x="153710" y="257033"/>
                </a:lnTo>
                <a:lnTo>
                  <a:pt x="200482" y="238021"/>
                </a:lnTo>
                <a:lnTo>
                  <a:pt x="231358" y="201403"/>
                </a:lnTo>
                <a:lnTo>
                  <a:pt x="246765" y="155617"/>
                </a:lnTo>
                <a:lnTo>
                  <a:pt x="248691" y="12981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38080" y="2512719"/>
            <a:ext cx="219710" cy="249554"/>
          </a:xfrm>
          <a:custGeom>
            <a:avLst/>
            <a:gdLst/>
            <a:ahLst/>
            <a:cxnLst/>
            <a:rect l="l" t="t" r="r" b="b"/>
            <a:pathLst>
              <a:path w="219710" h="249555">
                <a:moveTo>
                  <a:pt x="134302" y="0"/>
                </a:moveTo>
                <a:lnTo>
                  <a:pt x="95163" y="8288"/>
                </a:lnTo>
                <a:lnTo>
                  <a:pt x="61607" y="41744"/>
                </a:lnTo>
                <a:lnTo>
                  <a:pt x="61607" y="6248"/>
                </a:lnTo>
                <a:lnTo>
                  <a:pt x="0" y="6248"/>
                </a:lnTo>
                <a:lnTo>
                  <a:pt x="0" y="249135"/>
                </a:lnTo>
                <a:lnTo>
                  <a:pt x="63614" y="249135"/>
                </a:lnTo>
                <a:lnTo>
                  <a:pt x="63614" y="117424"/>
                </a:lnTo>
                <a:lnTo>
                  <a:pt x="64002" y="106656"/>
                </a:lnTo>
                <a:lnTo>
                  <a:pt x="77066" y="68354"/>
                </a:lnTo>
                <a:lnTo>
                  <a:pt x="113918" y="52908"/>
                </a:lnTo>
                <a:lnTo>
                  <a:pt x="125942" y="54079"/>
                </a:lnTo>
                <a:lnTo>
                  <a:pt x="153206" y="84164"/>
                </a:lnTo>
                <a:lnTo>
                  <a:pt x="154482" y="101130"/>
                </a:lnTo>
                <a:lnTo>
                  <a:pt x="154482" y="249135"/>
                </a:lnTo>
                <a:lnTo>
                  <a:pt x="219659" y="249135"/>
                </a:lnTo>
                <a:lnTo>
                  <a:pt x="219659" y="85280"/>
                </a:lnTo>
                <a:lnTo>
                  <a:pt x="218166" y="64025"/>
                </a:lnTo>
                <a:lnTo>
                  <a:pt x="195770" y="19761"/>
                </a:lnTo>
                <a:lnTo>
                  <a:pt x="152231" y="1235"/>
                </a:lnTo>
                <a:lnTo>
                  <a:pt x="13430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03058" y="2512720"/>
            <a:ext cx="224790" cy="257810"/>
          </a:xfrm>
          <a:custGeom>
            <a:avLst/>
            <a:gdLst/>
            <a:ahLst/>
            <a:cxnLst/>
            <a:rect l="l" t="t" r="r" b="b"/>
            <a:pathLst>
              <a:path w="224789" h="257810">
                <a:moveTo>
                  <a:pt x="224586" y="93090"/>
                </a:moveTo>
                <a:lnTo>
                  <a:pt x="213269" y="48945"/>
                </a:lnTo>
                <a:lnTo>
                  <a:pt x="174434" y="11551"/>
                </a:lnTo>
                <a:lnTo>
                  <a:pt x="136952" y="1283"/>
                </a:lnTo>
                <a:lnTo>
                  <a:pt x="115087" y="0"/>
                </a:lnTo>
                <a:lnTo>
                  <a:pt x="89612" y="2176"/>
                </a:lnTo>
                <a:lnTo>
                  <a:pt x="47378" y="19588"/>
                </a:lnTo>
                <a:lnTo>
                  <a:pt x="17225" y="53973"/>
                </a:lnTo>
                <a:lnTo>
                  <a:pt x="1914" y="102692"/>
                </a:lnTo>
                <a:lnTo>
                  <a:pt x="0" y="132257"/>
                </a:lnTo>
                <a:lnTo>
                  <a:pt x="1733" y="158711"/>
                </a:lnTo>
                <a:lnTo>
                  <a:pt x="15591" y="203864"/>
                </a:lnTo>
                <a:lnTo>
                  <a:pt x="43510" y="237804"/>
                </a:lnTo>
                <a:lnTo>
                  <a:pt x="86754" y="255225"/>
                </a:lnTo>
                <a:lnTo>
                  <a:pt x="114198" y="257403"/>
                </a:lnTo>
                <a:lnTo>
                  <a:pt x="141780" y="254793"/>
                </a:lnTo>
                <a:lnTo>
                  <a:pt x="186134" y="233914"/>
                </a:lnTo>
                <a:lnTo>
                  <a:pt x="211258" y="202506"/>
                </a:lnTo>
                <a:lnTo>
                  <a:pt x="223913" y="160731"/>
                </a:lnTo>
                <a:lnTo>
                  <a:pt x="158953" y="160731"/>
                </a:lnTo>
                <a:lnTo>
                  <a:pt x="157483" y="169884"/>
                </a:lnTo>
                <a:lnTo>
                  <a:pt x="155092" y="178144"/>
                </a:lnTo>
                <a:lnTo>
                  <a:pt x="126140" y="203285"/>
                </a:lnTo>
                <a:lnTo>
                  <a:pt x="115760" y="204038"/>
                </a:lnTo>
                <a:lnTo>
                  <a:pt x="101244" y="202142"/>
                </a:lnTo>
                <a:lnTo>
                  <a:pt x="72796" y="173685"/>
                </a:lnTo>
                <a:lnTo>
                  <a:pt x="66535" y="130708"/>
                </a:lnTo>
                <a:lnTo>
                  <a:pt x="66926" y="117373"/>
                </a:lnTo>
                <a:lnTo>
                  <a:pt x="79994" y="71756"/>
                </a:lnTo>
                <a:lnTo>
                  <a:pt x="116878" y="53797"/>
                </a:lnTo>
                <a:lnTo>
                  <a:pt x="127441" y="54718"/>
                </a:lnTo>
                <a:lnTo>
                  <a:pt x="156208" y="80143"/>
                </a:lnTo>
                <a:lnTo>
                  <a:pt x="159397" y="93090"/>
                </a:lnTo>
                <a:lnTo>
                  <a:pt x="224586" y="9309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46171" y="2452891"/>
            <a:ext cx="136525" cy="312420"/>
          </a:xfrm>
          <a:custGeom>
            <a:avLst/>
            <a:gdLst/>
            <a:ahLst/>
            <a:cxnLst/>
            <a:rect l="l" t="t" r="r" b="b"/>
            <a:pathLst>
              <a:path w="136525" h="312419">
                <a:moveTo>
                  <a:pt x="33934" y="113182"/>
                </a:moveTo>
                <a:lnTo>
                  <a:pt x="33934" y="262978"/>
                </a:lnTo>
                <a:lnTo>
                  <a:pt x="34603" y="273622"/>
                </a:lnTo>
                <a:lnTo>
                  <a:pt x="68313" y="309192"/>
                </a:lnTo>
                <a:lnTo>
                  <a:pt x="106260" y="312318"/>
                </a:lnTo>
                <a:lnTo>
                  <a:pt x="136398" y="311200"/>
                </a:lnTo>
                <a:lnTo>
                  <a:pt x="136398" y="263651"/>
                </a:lnTo>
                <a:lnTo>
                  <a:pt x="134315" y="263791"/>
                </a:lnTo>
                <a:lnTo>
                  <a:pt x="132194" y="263905"/>
                </a:lnTo>
                <a:lnTo>
                  <a:pt x="130035" y="263982"/>
                </a:lnTo>
                <a:lnTo>
                  <a:pt x="127876" y="264058"/>
                </a:lnTo>
                <a:lnTo>
                  <a:pt x="125831" y="264096"/>
                </a:lnTo>
                <a:lnTo>
                  <a:pt x="123901" y="264096"/>
                </a:lnTo>
                <a:lnTo>
                  <a:pt x="110947" y="264096"/>
                </a:lnTo>
                <a:lnTo>
                  <a:pt x="103212" y="262864"/>
                </a:lnTo>
                <a:lnTo>
                  <a:pt x="100685" y="260413"/>
                </a:lnTo>
                <a:lnTo>
                  <a:pt x="98145" y="257949"/>
                </a:lnTo>
                <a:lnTo>
                  <a:pt x="96888" y="251739"/>
                </a:lnTo>
                <a:lnTo>
                  <a:pt x="96888" y="241769"/>
                </a:lnTo>
                <a:lnTo>
                  <a:pt x="96888" y="113182"/>
                </a:lnTo>
                <a:lnTo>
                  <a:pt x="136398" y="113182"/>
                </a:lnTo>
                <a:lnTo>
                  <a:pt x="136398" y="67868"/>
                </a:lnTo>
                <a:lnTo>
                  <a:pt x="96888" y="67868"/>
                </a:lnTo>
                <a:lnTo>
                  <a:pt x="96888" y="0"/>
                </a:lnTo>
                <a:lnTo>
                  <a:pt x="33934" y="0"/>
                </a:lnTo>
                <a:lnTo>
                  <a:pt x="33934" y="67868"/>
                </a:lnTo>
                <a:lnTo>
                  <a:pt x="0" y="67868"/>
                </a:lnTo>
                <a:lnTo>
                  <a:pt x="0" y="113182"/>
                </a:lnTo>
                <a:lnTo>
                  <a:pt x="33934" y="11318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24321" y="243079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5">
                <a:moveTo>
                  <a:pt x="64515" y="0"/>
                </a:moveTo>
                <a:lnTo>
                  <a:pt x="0" y="0"/>
                </a:lnTo>
                <a:lnTo>
                  <a:pt x="0" y="58712"/>
                </a:lnTo>
                <a:lnTo>
                  <a:pt x="64515" y="58712"/>
                </a:lnTo>
                <a:lnTo>
                  <a:pt x="6451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24321" y="251852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2"/>
                </a:moveTo>
                <a:lnTo>
                  <a:pt x="64515" y="243332"/>
                </a:lnTo>
                <a:lnTo>
                  <a:pt x="64515" y="0"/>
                </a:lnTo>
                <a:lnTo>
                  <a:pt x="0" y="0"/>
                </a:lnTo>
                <a:lnTo>
                  <a:pt x="0" y="24333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188879" y="2551814"/>
            <a:ext cx="141262" cy="1776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135502" y="2510704"/>
            <a:ext cx="248920" cy="259715"/>
          </a:xfrm>
          <a:custGeom>
            <a:avLst/>
            <a:gdLst/>
            <a:ahLst/>
            <a:cxnLst/>
            <a:rect l="l" t="t" r="r" b="b"/>
            <a:pathLst>
              <a:path w="248920" h="259714">
                <a:moveTo>
                  <a:pt x="248691" y="129819"/>
                </a:moveTo>
                <a:lnTo>
                  <a:pt x="240987" y="80697"/>
                </a:lnTo>
                <a:lnTo>
                  <a:pt x="217881" y="38595"/>
                </a:lnTo>
                <a:lnTo>
                  <a:pt x="179090" y="9648"/>
                </a:lnTo>
                <a:lnTo>
                  <a:pt x="124345" y="0"/>
                </a:lnTo>
                <a:lnTo>
                  <a:pt x="94969" y="2412"/>
                </a:lnTo>
                <a:lnTo>
                  <a:pt x="48200" y="21709"/>
                </a:lnTo>
                <a:lnTo>
                  <a:pt x="17321" y="58769"/>
                </a:lnTo>
                <a:lnTo>
                  <a:pt x="1924" y="104380"/>
                </a:lnTo>
                <a:lnTo>
                  <a:pt x="0" y="129819"/>
                </a:lnTo>
                <a:lnTo>
                  <a:pt x="1924" y="155617"/>
                </a:lnTo>
                <a:lnTo>
                  <a:pt x="17321" y="201403"/>
                </a:lnTo>
                <a:lnTo>
                  <a:pt x="48200" y="238021"/>
                </a:lnTo>
                <a:lnTo>
                  <a:pt x="94969" y="257033"/>
                </a:lnTo>
                <a:lnTo>
                  <a:pt x="124345" y="259410"/>
                </a:lnTo>
                <a:lnTo>
                  <a:pt x="153710" y="257033"/>
                </a:lnTo>
                <a:lnTo>
                  <a:pt x="200482" y="238021"/>
                </a:lnTo>
                <a:lnTo>
                  <a:pt x="231358" y="201403"/>
                </a:lnTo>
                <a:lnTo>
                  <a:pt x="246765" y="155617"/>
                </a:lnTo>
                <a:lnTo>
                  <a:pt x="248691" y="12981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30181" y="2512719"/>
            <a:ext cx="219710" cy="249554"/>
          </a:xfrm>
          <a:custGeom>
            <a:avLst/>
            <a:gdLst/>
            <a:ahLst/>
            <a:cxnLst/>
            <a:rect l="l" t="t" r="r" b="b"/>
            <a:pathLst>
              <a:path w="219709" h="249555">
                <a:moveTo>
                  <a:pt x="134302" y="0"/>
                </a:moveTo>
                <a:lnTo>
                  <a:pt x="95163" y="8288"/>
                </a:lnTo>
                <a:lnTo>
                  <a:pt x="61607" y="41744"/>
                </a:lnTo>
                <a:lnTo>
                  <a:pt x="61607" y="6248"/>
                </a:lnTo>
                <a:lnTo>
                  <a:pt x="0" y="6248"/>
                </a:lnTo>
                <a:lnTo>
                  <a:pt x="0" y="249135"/>
                </a:lnTo>
                <a:lnTo>
                  <a:pt x="63614" y="249135"/>
                </a:lnTo>
                <a:lnTo>
                  <a:pt x="63614" y="117424"/>
                </a:lnTo>
                <a:lnTo>
                  <a:pt x="64002" y="106656"/>
                </a:lnTo>
                <a:lnTo>
                  <a:pt x="77066" y="68354"/>
                </a:lnTo>
                <a:lnTo>
                  <a:pt x="113918" y="52908"/>
                </a:lnTo>
                <a:lnTo>
                  <a:pt x="125942" y="54079"/>
                </a:lnTo>
                <a:lnTo>
                  <a:pt x="153206" y="84164"/>
                </a:lnTo>
                <a:lnTo>
                  <a:pt x="154482" y="101130"/>
                </a:lnTo>
                <a:lnTo>
                  <a:pt x="154482" y="249135"/>
                </a:lnTo>
                <a:lnTo>
                  <a:pt x="219659" y="249135"/>
                </a:lnTo>
                <a:lnTo>
                  <a:pt x="219659" y="85280"/>
                </a:lnTo>
                <a:lnTo>
                  <a:pt x="218166" y="64025"/>
                </a:lnTo>
                <a:lnTo>
                  <a:pt x="195770" y="19761"/>
                </a:lnTo>
                <a:lnTo>
                  <a:pt x="152231" y="1235"/>
                </a:lnTo>
                <a:lnTo>
                  <a:pt x="13430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692957" y="2682413"/>
            <a:ext cx="94157" cy="1696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52340" y="2424314"/>
            <a:ext cx="306070" cy="346075"/>
          </a:xfrm>
          <a:custGeom>
            <a:avLst/>
            <a:gdLst/>
            <a:ahLst/>
            <a:cxnLst/>
            <a:rect l="l" t="t" r="r" b="b"/>
            <a:pathLst>
              <a:path w="306070" h="346075">
                <a:moveTo>
                  <a:pt x="304723" y="111175"/>
                </a:moveTo>
                <a:lnTo>
                  <a:pt x="291018" y="67560"/>
                </a:lnTo>
                <a:lnTo>
                  <a:pt x="261073" y="31813"/>
                </a:lnTo>
                <a:lnTo>
                  <a:pt x="216847" y="7953"/>
                </a:lnTo>
                <a:lnTo>
                  <a:pt x="160286" y="0"/>
                </a:lnTo>
                <a:lnTo>
                  <a:pt x="125892" y="3012"/>
                </a:lnTo>
                <a:lnTo>
                  <a:pt x="67737" y="27105"/>
                </a:lnTo>
                <a:lnTo>
                  <a:pt x="24737" y="74261"/>
                </a:lnTo>
                <a:lnTo>
                  <a:pt x="2748" y="138293"/>
                </a:lnTo>
                <a:lnTo>
                  <a:pt x="0" y="176250"/>
                </a:lnTo>
                <a:lnTo>
                  <a:pt x="2719" y="213648"/>
                </a:lnTo>
                <a:lnTo>
                  <a:pt x="24485" y="275889"/>
                </a:lnTo>
                <a:lnTo>
                  <a:pt x="65883" y="320547"/>
                </a:lnTo>
                <a:lnTo>
                  <a:pt x="119457" y="343193"/>
                </a:lnTo>
                <a:lnTo>
                  <a:pt x="150685" y="346024"/>
                </a:lnTo>
                <a:lnTo>
                  <a:pt x="169773" y="344983"/>
                </a:lnTo>
                <a:lnTo>
                  <a:pt x="217665" y="329361"/>
                </a:lnTo>
                <a:lnTo>
                  <a:pt x="253377" y="296468"/>
                </a:lnTo>
                <a:lnTo>
                  <a:pt x="260299" y="337540"/>
                </a:lnTo>
                <a:lnTo>
                  <a:pt x="305841" y="337540"/>
                </a:lnTo>
                <a:lnTo>
                  <a:pt x="305841" y="160959"/>
                </a:lnTo>
                <a:lnTo>
                  <a:pt x="168770" y="160959"/>
                </a:lnTo>
                <a:lnTo>
                  <a:pt x="168770" y="215874"/>
                </a:lnTo>
                <a:lnTo>
                  <a:pt x="244894" y="215874"/>
                </a:lnTo>
                <a:lnTo>
                  <a:pt x="241264" y="231192"/>
                </a:lnTo>
                <a:lnTo>
                  <a:pt x="217665" y="267906"/>
                </a:lnTo>
                <a:lnTo>
                  <a:pt x="177476" y="286515"/>
                </a:lnTo>
                <a:lnTo>
                  <a:pt x="160959" y="287756"/>
                </a:lnTo>
                <a:lnTo>
                  <a:pt x="143795" y="286182"/>
                </a:lnTo>
                <a:lnTo>
                  <a:pt x="98005" y="262585"/>
                </a:lnTo>
                <a:lnTo>
                  <a:pt x="77238" y="228549"/>
                </a:lnTo>
                <a:lnTo>
                  <a:pt x="70319" y="176796"/>
                </a:lnTo>
                <a:lnTo>
                  <a:pt x="71917" y="148604"/>
                </a:lnTo>
                <a:lnTo>
                  <a:pt x="84700" y="103546"/>
                </a:lnTo>
                <a:lnTo>
                  <a:pt x="109546" y="73566"/>
                </a:lnTo>
                <a:lnTo>
                  <a:pt x="161175" y="56705"/>
                </a:lnTo>
                <a:lnTo>
                  <a:pt x="171320" y="57165"/>
                </a:lnTo>
                <a:lnTo>
                  <a:pt x="212678" y="72038"/>
                </a:lnTo>
                <a:lnTo>
                  <a:pt x="237083" y="111175"/>
                </a:lnTo>
                <a:lnTo>
                  <a:pt x="304723" y="11117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52413" y="2551812"/>
            <a:ext cx="135013" cy="76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299480" y="25120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4" h="258444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2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300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573405" y="2512719"/>
            <a:ext cx="219710" cy="249554"/>
          </a:xfrm>
          <a:custGeom>
            <a:avLst/>
            <a:gdLst/>
            <a:ahLst/>
            <a:cxnLst/>
            <a:rect l="l" t="t" r="r" b="b"/>
            <a:pathLst>
              <a:path w="219709" h="249555">
                <a:moveTo>
                  <a:pt x="134302" y="0"/>
                </a:moveTo>
                <a:lnTo>
                  <a:pt x="95163" y="8288"/>
                </a:lnTo>
                <a:lnTo>
                  <a:pt x="61607" y="41744"/>
                </a:lnTo>
                <a:lnTo>
                  <a:pt x="61607" y="6248"/>
                </a:lnTo>
                <a:lnTo>
                  <a:pt x="0" y="6248"/>
                </a:lnTo>
                <a:lnTo>
                  <a:pt x="0" y="249135"/>
                </a:lnTo>
                <a:lnTo>
                  <a:pt x="63614" y="249135"/>
                </a:lnTo>
                <a:lnTo>
                  <a:pt x="63614" y="117424"/>
                </a:lnTo>
                <a:lnTo>
                  <a:pt x="64002" y="106656"/>
                </a:lnTo>
                <a:lnTo>
                  <a:pt x="77066" y="68354"/>
                </a:lnTo>
                <a:lnTo>
                  <a:pt x="113919" y="52908"/>
                </a:lnTo>
                <a:lnTo>
                  <a:pt x="125942" y="54079"/>
                </a:lnTo>
                <a:lnTo>
                  <a:pt x="153206" y="84164"/>
                </a:lnTo>
                <a:lnTo>
                  <a:pt x="154482" y="101130"/>
                </a:lnTo>
                <a:lnTo>
                  <a:pt x="154482" y="249135"/>
                </a:lnTo>
                <a:lnTo>
                  <a:pt x="219659" y="249135"/>
                </a:lnTo>
                <a:lnTo>
                  <a:pt x="219659" y="85280"/>
                </a:lnTo>
                <a:lnTo>
                  <a:pt x="218166" y="64025"/>
                </a:lnTo>
                <a:lnTo>
                  <a:pt x="195770" y="19761"/>
                </a:lnTo>
                <a:lnTo>
                  <a:pt x="152231" y="1235"/>
                </a:lnTo>
                <a:lnTo>
                  <a:pt x="13430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85963" y="2551812"/>
            <a:ext cx="135013" cy="76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33029" y="25120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4" h="258444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2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300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76781" y="2418957"/>
            <a:ext cx="113664" cy="67310"/>
          </a:xfrm>
          <a:custGeom>
            <a:avLst/>
            <a:gdLst/>
            <a:ahLst/>
            <a:cxnLst/>
            <a:rect l="l" t="t" r="r" b="b"/>
            <a:pathLst>
              <a:path w="113665" h="67310">
                <a:moveTo>
                  <a:pt x="70777" y="0"/>
                </a:moveTo>
                <a:lnTo>
                  <a:pt x="0" y="0"/>
                </a:lnTo>
                <a:lnTo>
                  <a:pt x="67652" y="66751"/>
                </a:lnTo>
                <a:lnTo>
                  <a:pt x="113639" y="66751"/>
                </a:lnTo>
                <a:lnTo>
                  <a:pt x="70777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82505" y="2518521"/>
            <a:ext cx="242570" cy="243840"/>
          </a:xfrm>
          <a:custGeom>
            <a:avLst/>
            <a:gdLst/>
            <a:ahLst/>
            <a:cxnLst/>
            <a:rect l="l" t="t" r="r" b="b"/>
            <a:pathLst>
              <a:path w="242570" h="243839">
                <a:moveTo>
                  <a:pt x="122110" y="179489"/>
                </a:moveTo>
                <a:lnTo>
                  <a:pt x="71437" y="0"/>
                </a:lnTo>
                <a:lnTo>
                  <a:pt x="0" y="0"/>
                </a:lnTo>
                <a:lnTo>
                  <a:pt x="87261" y="243331"/>
                </a:lnTo>
                <a:lnTo>
                  <a:pt x="154343" y="243331"/>
                </a:lnTo>
                <a:lnTo>
                  <a:pt x="242214" y="0"/>
                </a:lnTo>
                <a:lnTo>
                  <a:pt x="173901" y="0"/>
                </a:lnTo>
                <a:lnTo>
                  <a:pt x="122110" y="17948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394508" y="2551812"/>
            <a:ext cx="135013" cy="76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41574" y="25120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4" h="258444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2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300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414839" y="3530079"/>
            <a:ext cx="68580" cy="329565"/>
          </a:xfrm>
          <a:custGeom>
            <a:avLst/>
            <a:gdLst/>
            <a:ahLst/>
            <a:cxnLst/>
            <a:rect l="l" t="t" r="r" b="b"/>
            <a:pathLst>
              <a:path w="68579" h="329564">
                <a:moveTo>
                  <a:pt x="68313" y="0"/>
                </a:moveTo>
                <a:lnTo>
                  <a:pt x="0" y="0"/>
                </a:lnTo>
                <a:lnTo>
                  <a:pt x="0" y="329057"/>
                </a:lnTo>
                <a:lnTo>
                  <a:pt x="68313" y="329057"/>
                </a:lnTo>
                <a:lnTo>
                  <a:pt x="68313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41199" y="3610446"/>
            <a:ext cx="349250" cy="248920"/>
          </a:xfrm>
          <a:custGeom>
            <a:avLst/>
            <a:gdLst/>
            <a:ahLst/>
            <a:cxnLst/>
            <a:rect l="l" t="t" r="r" b="b"/>
            <a:pathLst>
              <a:path w="349250" h="248920">
                <a:moveTo>
                  <a:pt x="273024" y="0"/>
                </a:moveTo>
                <a:lnTo>
                  <a:pt x="229273" y="10045"/>
                </a:lnTo>
                <a:lnTo>
                  <a:pt x="198234" y="41529"/>
                </a:lnTo>
                <a:lnTo>
                  <a:pt x="194243" y="32999"/>
                </a:lnTo>
                <a:lnTo>
                  <a:pt x="157381" y="3068"/>
                </a:lnTo>
                <a:lnTo>
                  <a:pt x="132156" y="0"/>
                </a:lnTo>
                <a:lnTo>
                  <a:pt x="118104" y="892"/>
                </a:lnTo>
                <a:lnTo>
                  <a:pt x="78831" y="18990"/>
                </a:lnTo>
                <a:lnTo>
                  <a:pt x="61836" y="41300"/>
                </a:lnTo>
                <a:lnTo>
                  <a:pt x="61836" y="5803"/>
                </a:lnTo>
                <a:lnTo>
                  <a:pt x="0" y="5803"/>
                </a:lnTo>
                <a:lnTo>
                  <a:pt x="0" y="248691"/>
                </a:lnTo>
                <a:lnTo>
                  <a:pt x="64515" y="248691"/>
                </a:lnTo>
                <a:lnTo>
                  <a:pt x="64515" y="102247"/>
                </a:lnTo>
                <a:lnTo>
                  <a:pt x="64837" y="92927"/>
                </a:lnTo>
                <a:lnTo>
                  <a:pt x="83491" y="59107"/>
                </a:lnTo>
                <a:lnTo>
                  <a:pt x="106260" y="54698"/>
                </a:lnTo>
                <a:lnTo>
                  <a:pt x="117021" y="55801"/>
                </a:lnTo>
                <a:lnTo>
                  <a:pt x="141923" y="93720"/>
                </a:lnTo>
                <a:lnTo>
                  <a:pt x="142201" y="103809"/>
                </a:lnTo>
                <a:lnTo>
                  <a:pt x="142201" y="248691"/>
                </a:lnTo>
                <a:lnTo>
                  <a:pt x="206273" y="248691"/>
                </a:lnTo>
                <a:lnTo>
                  <a:pt x="206273" y="103809"/>
                </a:lnTo>
                <a:lnTo>
                  <a:pt x="206594" y="95956"/>
                </a:lnTo>
                <a:lnTo>
                  <a:pt x="225531" y="59494"/>
                </a:lnTo>
                <a:lnTo>
                  <a:pt x="247802" y="54025"/>
                </a:lnTo>
                <a:lnTo>
                  <a:pt x="258292" y="55085"/>
                </a:lnTo>
                <a:lnTo>
                  <a:pt x="283514" y="84531"/>
                </a:lnTo>
                <a:lnTo>
                  <a:pt x="283514" y="93764"/>
                </a:lnTo>
                <a:lnTo>
                  <a:pt x="283514" y="248691"/>
                </a:lnTo>
                <a:lnTo>
                  <a:pt x="348703" y="248691"/>
                </a:lnTo>
                <a:lnTo>
                  <a:pt x="349148" y="95326"/>
                </a:lnTo>
                <a:lnTo>
                  <a:pt x="344711" y="50481"/>
                </a:lnTo>
                <a:lnTo>
                  <a:pt x="319627" y="14846"/>
                </a:lnTo>
                <a:lnTo>
                  <a:pt x="281035" y="390"/>
                </a:lnTo>
                <a:lnTo>
                  <a:pt x="27302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47722" y="3610446"/>
            <a:ext cx="349250" cy="248920"/>
          </a:xfrm>
          <a:custGeom>
            <a:avLst/>
            <a:gdLst/>
            <a:ahLst/>
            <a:cxnLst/>
            <a:rect l="l" t="t" r="r" b="b"/>
            <a:pathLst>
              <a:path w="349250" h="248920">
                <a:moveTo>
                  <a:pt x="273024" y="0"/>
                </a:moveTo>
                <a:lnTo>
                  <a:pt x="229273" y="10045"/>
                </a:lnTo>
                <a:lnTo>
                  <a:pt x="198234" y="41529"/>
                </a:lnTo>
                <a:lnTo>
                  <a:pt x="194243" y="32999"/>
                </a:lnTo>
                <a:lnTo>
                  <a:pt x="157381" y="3068"/>
                </a:lnTo>
                <a:lnTo>
                  <a:pt x="132156" y="0"/>
                </a:lnTo>
                <a:lnTo>
                  <a:pt x="118104" y="892"/>
                </a:lnTo>
                <a:lnTo>
                  <a:pt x="78831" y="18990"/>
                </a:lnTo>
                <a:lnTo>
                  <a:pt x="61836" y="41300"/>
                </a:lnTo>
                <a:lnTo>
                  <a:pt x="61836" y="5803"/>
                </a:lnTo>
                <a:lnTo>
                  <a:pt x="0" y="5803"/>
                </a:lnTo>
                <a:lnTo>
                  <a:pt x="0" y="248691"/>
                </a:lnTo>
                <a:lnTo>
                  <a:pt x="64515" y="248691"/>
                </a:lnTo>
                <a:lnTo>
                  <a:pt x="64515" y="102247"/>
                </a:lnTo>
                <a:lnTo>
                  <a:pt x="64837" y="92927"/>
                </a:lnTo>
                <a:lnTo>
                  <a:pt x="83491" y="59107"/>
                </a:lnTo>
                <a:lnTo>
                  <a:pt x="106260" y="54698"/>
                </a:lnTo>
                <a:lnTo>
                  <a:pt x="117021" y="55801"/>
                </a:lnTo>
                <a:lnTo>
                  <a:pt x="141923" y="93720"/>
                </a:lnTo>
                <a:lnTo>
                  <a:pt x="142201" y="103809"/>
                </a:lnTo>
                <a:lnTo>
                  <a:pt x="142201" y="248691"/>
                </a:lnTo>
                <a:lnTo>
                  <a:pt x="206273" y="248691"/>
                </a:lnTo>
                <a:lnTo>
                  <a:pt x="206273" y="103809"/>
                </a:lnTo>
                <a:lnTo>
                  <a:pt x="206594" y="95956"/>
                </a:lnTo>
                <a:lnTo>
                  <a:pt x="225531" y="59494"/>
                </a:lnTo>
                <a:lnTo>
                  <a:pt x="247802" y="54025"/>
                </a:lnTo>
                <a:lnTo>
                  <a:pt x="258292" y="55085"/>
                </a:lnTo>
                <a:lnTo>
                  <a:pt x="283514" y="84531"/>
                </a:lnTo>
                <a:lnTo>
                  <a:pt x="283514" y="93764"/>
                </a:lnTo>
                <a:lnTo>
                  <a:pt x="283514" y="248691"/>
                </a:lnTo>
                <a:lnTo>
                  <a:pt x="348703" y="248691"/>
                </a:lnTo>
                <a:lnTo>
                  <a:pt x="349148" y="95326"/>
                </a:lnTo>
                <a:lnTo>
                  <a:pt x="344711" y="50481"/>
                </a:lnTo>
                <a:lnTo>
                  <a:pt x="319627" y="14846"/>
                </a:lnTo>
                <a:lnTo>
                  <a:pt x="281035" y="390"/>
                </a:lnTo>
                <a:lnTo>
                  <a:pt x="27302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389097" y="3649090"/>
            <a:ext cx="135013" cy="7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36163" y="3609327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5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19" y="162100"/>
                </a:lnTo>
                <a:lnTo>
                  <a:pt x="20884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3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1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07849" y="3615804"/>
            <a:ext cx="219710" cy="248920"/>
          </a:xfrm>
          <a:custGeom>
            <a:avLst/>
            <a:gdLst/>
            <a:ahLst/>
            <a:cxnLst/>
            <a:rect l="l" t="t" r="r" b="b"/>
            <a:pathLst>
              <a:path w="219710" h="248920">
                <a:moveTo>
                  <a:pt x="0" y="0"/>
                </a:moveTo>
                <a:lnTo>
                  <a:pt x="0" y="146672"/>
                </a:lnTo>
                <a:lnTo>
                  <a:pt x="652" y="166272"/>
                </a:lnTo>
                <a:lnTo>
                  <a:pt x="10464" y="209842"/>
                </a:lnTo>
                <a:lnTo>
                  <a:pt x="37952" y="238977"/>
                </a:lnTo>
                <a:lnTo>
                  <a:pt x="83032" y="248691"/>
                </a:lnTo>
                <a:lnTo>
                  <a:pt x="92084" y="248384"/>
                </a:lnTo>
                <a:lnTo>
                  <a:pt x="129808" y="236750"/>
                </a:lnTo>
                <a:lnTo>
                  <a:pt x="152933" y="215646"/>
                </a:lnTo>
                <a:lnTo>
                  <a:pt x="155308" y="211937"/>
                </a:lnTo>
                <a:lnTo>
                  <a:pt x="156794" y="209702"/>
                </a:lnTo>
                <a:lnTo>
                  <a:pt x="157391" y="208953"/>
                </a:lnTo>
                <a:lnTo>
                  <a:pt x="157391" y="243332"/>
                </a:lnTo>
                <a:lnTo>
                  <a:pt x="219227" y="243332"/>
                </a:lnTo>
                <a:lnTo>
                  <a:pt x="219227" y="0"/>
                </a:lnTo>
                <a:lnTo>
                  <a:pt x="154711" y="0"/>
                </a:lnTo>
                <a:lnTo>
                  <a:pt x="154711" y="132384"/>
                </a:lnTo>
                <a:lnTo>
                  <a:pt x="154321" y="143531"/>
                </a:lnTo>
                <a:lnTo>
                  <a:pt x="141211" y="181636"/>
                </a:lnTo>
                <a:lnTo>
                  <a:pt x="104063" y="196456"/>
                </a:lnTo>
                <a:lnTo>
                  <a:pt x="92438" y="195298"/>
                </a:lnTo>
                <a:lnTo>
                  <a:pt x="66409" y="164866"/>
                </a:lnTo>
                <a:lnTo>
                  <a:pt x="65189" y="146672"/>
                </a:lnTo>
                <a:lnTo>
                  <a:pt x="65189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886674" y="3530525"/>
            <a:ext cx="237490" cy="335280"/>
          </a:xfrm>
          <a:custGeom>
            <a:avLst/>
            <a:gdLst/>
            <a:ahLst/>
            <a:cxnLst/>
            <a:rect l="l" t="t" r="r" b="b"/>
            <a:pathLst>
              <a:path w="237489" h="335279">
                <a:moveTo>
                  <a:pt x="134404" y="79921"/>
                </a:moveTo>
                <a:lnTo>
                  <a:pt x="90360" y="91084"/>
                </a:lnTo>
                <a:lnTo>
                  <a:pt x="63627" y="116979"/>
                </a:lnTo>
                <a:lnTo>
                  <a:pt x="63627" y="0"/>
                </a:lnTo>
                <a:lnTo>
                  <a:pt x="0" y="0"/>
                </a:lnTo>
                <a:lnTo>
                  <a:pt x="0" y="328612"/>
                </a:lnTo>
                <a:lnTo>
                  <a:pt x="62738" y="328612"/>
                </a:lnTo>
                <a:lnTo>
                  <a:pt x="62738" y="298030"/>
                </a:lnTo>
                <a:lnTo>
                  <a:pt x="69017" y="306294"/>
                </a:lnTo>
                <a:lnTo>
                  <a:pt x="107889" y="332073"/>
                </a:lnTo>
                <a:lnTo>
                  <a:pt x="135216" y="335089"/>
                </a:lnTo>
                <a:lnTo>
                  <a:pt x="158003" y="332758"/>
                </a:lnTo>
                <a:lnTo>
                  <a:pt x="195588" y="314113"/>
                </a:lnTo>
                <a:lnTo>
                  <a:pt x="222165" y="277949"/>
                </a:lnTo>
                <a:lnTo>
                  <a:pt x="235628" y="230961"/>
                </a:lnTo>
                <a:lnTo>
                  <a:pt x="237312" y="203822"/>
                </a:lnTo>
                <a:lnTo>
                  <a:pt x="235605" y="177731"/>
                </a:lnTo>
                <a:lnTo>
                  <a:pt x="221951" y="133083"/>
                </a:lnTo>
                <a:lnTo>
                  <a:pt x="195045" y="99386"/>
                </a:lnTo>
                <a:lnTo>
                  <a:pt x="157245" y="82083"/>
                </a:lnTo>
                <a:lnTo>
                  <a:pt x="134404" y="7992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35823" y="3653333"/>
            <a:ext cx="134112" cy="1725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69522" y="3530079"/>
            <a:ext cx="64135" cy="329565"/>
          </a:xfrm>
          <a:custGeom>
            <a:avLst/>
            <a:gdLst/>
            <a:ahLst/>
            <a:cxnLst/>
            <a:rect l="l" t="t" r="r" b="b"/>
            <a:pathLst>
              <a:path w="64135" h="329564">
                <a:moveTo>
                  <a:pt x="63626" y="0"/>
                </a:moveTo>
                <a:lnTo>
                  <a:pt x="0" y="0"/>
                </a:lnTo>
                <a:lnTo>
                  <a:pt x="0" y="329057"/>
                </a:lnTo>
                <a:lnTo>
                  <a:pt x="63626" y="329057"/>
                </a:lnTo>
                <a:lnTo>
                  <a:pt x="63626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28947" y="3649090"/>
            <a:ext cx="135013" cy="7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76014" y="3609327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5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19" y="162100"/>
                </a:lnTo>
                <a:lnTo>
                  <a:pt x="20884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3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1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667357" y="3523831"/>
            <a:ext cx="289560" cy="344805"/>
          </a:xfrm>
          <a:custGeom>
            <a:avLst/>
            <a:gdLst/>
            <a:ahLst/>
            <a:cxnLst/>
            <a:rect l="l" t="t" r="r" b="b"/>
            <a:pathLst>
              <a:path w="289560" h="344804">
                <a:moveTo>
                  <a:pt x="0" y="173456"/>
                </a:moveTo>
                <a:lnTo>
                  <a:pt x="10048" y="244675"/>
                </a:lnTo>
                <a:lnTo>
                  <a:pt x="40195" y="298919"/>
                </a:lnTo>
                <a:lnTo>
                  <a:pt x="87898" y="333078"/>
                </a:lnTo>
                <a:lnTo>
                  <a:pt x="150622" y="344462"/>
                </a:lnTo>
                <a:lnTo>
                  <a:pt x="177727" y="342354"/>
                </a:lnTo>
                <a:lnTo>
                  <a:pt x="224272" y="325500"/>
                </a:lnTo>
                <a:lnTo>
                  <a:pt x="260158" y="292642"/>
                </a:lnTo>
                <a:lnTo>
                  <a:pt x="282737" y="248884"/>
                </a:lnTo>
                <a:lnTo>
                  <a:pt x="288874" y="223240"/>
                </a:lnTo>
                <a:lnTo>
                  <a:pt x="220560" y="223240"/>
                </a:lnTo>
                <a:lnTo>
                  <a:pt x="216960" y="235170"/>
                </a:lnTo>
                <a:lnTo>
                  <a:pt x="212921" y="245510"/>
                </a:lnTo>
                <a:lnTo>
                  <a:pt x="180767" y="279161"/>
                </a:lnTo>
                <a:lnTo>
                  <a:pt x="149593" y="285076"/>
                </a:lnTo>
                <a:lnTo>
                  <a:pt x="133100" y="283354"/>
                </a:lnTo>
                <a:lnTo>
                  <a:pt x="92710" y="257505"/>
                </a:lnTo>
                <a:lnTo>
                  <a:pt x="75919" y="222988"/>
                </a:lnTo>
                <a:lnTo>
                  <a:pt x="70319" y="174574"/>
                </a:lnTo>
                <a:lnTo>
                  <a:pt x="71646" y="148463"/>
                </a:lnTo>
                <a:lnTo>
                  <a:pt x="82251" y="105658"/>
                </a:lnTo>
                <a:lnTo>
                  <a:pt x="116628" y="66274"/>
                </a:lnTo>
                <a:lnTo>
                  <a:pt x="149491" y="58712"/>
                </a:lnTo>
                <a:lnTo>
                  <a:pt x="166424" y="60050"/>
                </a:lnTo>
                <a:lnTo>
                  <a:pt x="203949" y="80137"/>
                </a:lnTo>
                <a:lnTo>
                  <a:pt x="220789" y="115862"/>
                </a:lnTo>
                <a:lnTo>
                  <a:pt x="289547" y="115862"/>
                </a:lnTo>
                <a:lnTo>
                  <a:pt x="276292" y="69779"/>
                </a:lnTo>
                <a:lnTo>
                  <a:pt x="245262" y="30641"/>
                </a:lnTo>
                <a:lnTo>
                  <a:pt x="185189" y="3404"/>
                </a:lnTo>
                <a:lnTo>
                  <a:pt x="146875" y="0"/>
                </a:lnTo>
                <a:lnTo>
                  <a:pt x="117528" y="2538"/>
                </a:lnTo>
                <a:lnTo>
                  <a:pt x="66951" y="22851"/>
                </a:lnTo>
                <a:lnTo>
                  <a:pt x="25717" y="66425"/>
                </a:lnTo>
                <a:lnTo>
                  <a:pt x="2857" y="132842"/>
                </a:lnTo>
                <a:lnTo>
                  <a:pt x="0" y="17345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067851" y="3578299"/>
            <a:ext cx="178435" cy="231775"/>
          </a:xfrm>
          <a:custGeom>
            <a:avLst/>
            <a:gdLst/>
            <a:ahLst/>
            <a:cxnLst/>
            <a:rect l="l" t="t" r="r" b="b"/>
            <a:pathLst>
              <a:path w="178435" h="231775">
                <a:moveTo>
                  <a:pt x="89522" y="231724"/>
                </a:moveTo>
                <a:lnTo>
                  <a:pt x="37530" y="214772"/>
                </a:lnTo>
                <a:lnTo>
                  <a:pt x="13689" y="184927"/>
                </a:lnTo>
                <a:lnTo>
                  <a:pt x="1521" y="142065"/>
                </a:lnTo>
                <a:lnTo>
                  <a:pt x="0" y="115862"/>
                </a:lnTo>
                <a:lnTo>
                  <a:pt x="1521" y="89658"/>
                </a:lnTo>
                <a:lnTo>
                  <a:pt x="13689" y="46796"/>
                </a:lnTo>
                <a:lnTo>
                  <a:pt x="37530" y="16952"/>
                </a:lnTo>
                <a:lnTo>
                  <a:pt x="89522" y="0"/>
                </a:lnTo>
                <a:lnTo>
                  <a:pt x="108898" y="1890"/>
                </a:lnTo>
                <a:lnTo>
                  <a:pt x="154368" y="30251"/>
                </a:lnTo>
                <a:lnTo>
                  <a:pt x="172370" y="66779"/>
                </a:lnTo>
                <a:lnTo>
                  <a:pt x="178371" y="115862"/>
                </a:lnTo>
                <a:lnTo>
                  <a:pt x="176871" y="142065"/>
                </a:lnTo>
                <a:lnTo>
                  <a:pt x="164869" y="184927"/>
                </a:lnTo>
                <a:lnTo>
                  <a:pt x="126164" y="224189"/>
                </a:lnTo>
                <a:lnTo>
                  <a:pt x="89522" y="231724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99538" y="3520032"/>
            <a:ext cx="315595" cy="348615"/>
          </a:xfrm>
          <a:custGeom>
            <a:avLst/>
            <a:gdLst/>
            <a:ahLst/>
            <a:cxnLst/>
            <a:rect l="l" t="t" r="r" b="b"/>
            <a:pathLst>
              <a:path w="315595" h="348614">
                <a:moveTo>
                  <a:pt x="315442" y="174129"/>
                </a:moveTo>
                <a:lnTo>
                  <a:pt x="312330" y="131743"/>
                </a:lnTo>
                <a:lnTo>
                  <a:pt x="287437" y="63876"/>
                </a:lnTo>
                <a:lnTo>
                  <a:pt x="244939" y="21597"/>
                </a:lnTo>
                <a:lnTo>
                  <a:pt x="191027" y="2400"/>
                </a:lnTo>
                <a:lnTo>
                  <a:pt x="157835" y="0"/>
                </a:lnTo>
                <a:lnTo>
                  <a:pt x="124643" y="2400"/>
                </a:lnTo>
                <a:lnTo>
                  <a:pt x="70731" y="21597"/>
                </a:lnTo>
                <a:lnTo>
                  <a:pt x="28133" y="63876"/>
                </a:lnTo>
                <a:lnTo>
                  <a:pt x="3126" y="131743"/>
                </a:lnTo>
                <a:lnTo>
                  <a:pt x="0" y="174129"/>
                </a:lnTo>
                <a:lnTo>
                  <a:pt x="3126" y="215846"/>
                </a:lnTo>
                <a:lnTo>
                  <a:pt x="28133" y="283711"/>
                </a:lnTo>
                <a:lnTo>
                  <a:pt x="70731" y="326656"/>
                </a:lnTo>
                <a:lnTo>
                  <a:pt x="124643" y="345859"/>
                </a:lnTo>
                <a:lnTo>
                  <a:pt x="157835" y="348259"/>
                </a:lnTo>
                <a:lnTo>
                  <a:pt x="191027" y="345859"/>
                </a:lnTo>
                <a:lnTo>
                  <a:pt x="244939" y="326656"/>
                </a:lnTo>
                <a:lnTo>
                  <a:pt x="287437" y="283711"/>
                </a:lnTo>
                <a:lnTo>
                  <a:pt x="312330" y="215846"/>
                </a:lnTo>
                <a:lnTo>
                  <a:pt x="315442" y="17412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421496" y="3574529"/>
            <a:ext cx="167385" cy="24015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367444" y="3530079"/>
            <a:ext cx="278765" cy="329565"/>
          </a:xfrm>
          <a:custGeom>
            <a:avLst/>
            <a:gdLst/>
            <a:ahLst/>
            <a:cxnLst/>
            <a:rect l="l" t="t" r="r" b="b"/>
            <a:pathLst>
              <a:path w="278765" h="329564">
                <a:moveTo>
                  <a:pt x="141871" y="0"/>
                </a:moveTo>
                <a:lnTo>
                  <a:pt x="0" y="0"/>
                </a:lnTo>
                <a:lnTo>
                  <a:pt x="0" y="329057"/>
                </a:lnTo>
                <a:lnTo>
                  <a:pt x="141871" y="329057"/>
                </a:lnTo>
                <a:lnTo>
                  <a:pt x="176752" y="325220"/>
                </a:lnTo>
                <a:lnTo>
                  <a:pt x="231940" y="294525"/>
                </a:lnTo>
                <a:lnTo>
                  <a:pt x="263774" y="243643"/>
                </a:lnTo>
                <a:lnTo>
                  <a:pt x="276952" y="188055"/>
                </a:lnTo>
                <a:lnTo>
                  <a:pt x="278599" y="156489"/>
                </a:lnTo>
                <a:lnTo>
                  <a:pt x="278209" y="143376"/>
                </a:lnTo>
                <a:lnTo>
                  <a:pt x="272351" y="102019"/>
                </a:lnTo>
                <a:lnTo>
                  <a:pt x="256810" y="61422"/>
                </a:lnTo>
                <a:lnTo>
                  <a:pt x="224148" y="23272"/>
                </a:lnTo>
                <a:lnTo>
                  <a:pt x="182005" y="4184"/>
                </a:lnTo>
                <a:lnTo>
                  <a:pt x="141871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697172" y="3530080"/>
            <a:ext cx="264795" cy="329565"/>
          </a:xfrm>
          <a:custGeom>
            <a:avLst/>
            <a:gdLst/>
            <a:ahLst/>
            <a:cxnLst/>
            <a:rect l="l" t="t" r="r" b="b"/>
            <a:pathLst>
              <a:path w="264795" h="329564">
                <a:moveTo>
                  <a:pt x="68313" y="329057"/>
                </a:moveTo>
                <a:lnTo>
                  <a:pt x="68313" y="182168"/>
                </a:lnTo>
                <a:lnTo>
                  <a:pt x="196227" y="182168"/>
                </a:lnTo>
                <a:lnTo>
                  <a:pt x="196227" y="329057"/>
                </a:lnTo>
                <a:lnTo>
                  <a:pt x="264541" y="329057"/>
                </a:lnTo>
                <a:lnTo>
                  <a:pt x="264541" y="0"/>
                </a:lnTo>
                <a:lnTo>
                  <a:pt x="196227" y="0"/>
                </a:lnTo>
                <a:lnTo>
                  <a:pt x="196227" y="125463"/>
                </a:lnTo>
                <a:lnTo>
                  <a:pt x="68313" y="125463"/>
                </a:lnTo>
                <a:lnTo>
                  <a:pt x="68313" y="0"/>
                </a:lnTo>
                <a:lnTo>
                  <a:pt x="0" y="0"/>
                </a:lnTo>
                <a:lnTo>
                  <a:pt x="0" y="329057"/>
                </a:lnTo>
                <a:lnTo>
                  <a:pt x="68313" y="329057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117355" y="3605311"/>
            <a:ext cx="84455" cy="129539"/>
          </a:xfrm>
          <a:custGeom>
            <a:avLst/>
            <a:gdLst/>
            <a:ahLst/>
            <a:cxnLst/>
            <a:rect l="l" t="t" r="r" b="b"/>
            <a:pathLst>
              <a:path w="84454" h="129539">
                <a:moveTo>
                  <a:pt x="42710" y="0"/>
                </a:moveTo>
                <a:lnTo>
                  <a:pt x="84277" y="129476"/>
                </a:lnTo>
                <a:lnTo>
                  <a:pt x="0" y="129476"/>
                </a:lnTo>
                <a:lnTo>
                  <a:pt x="4271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004427" y="3530076"/>
            <a:ext cx="311785" cy="329565"/>
          </a:xfrm>
          <a:custGeom>
            <a:avLst/>
            <a:gdLst/>
            <a:ahLst/>
            <a:cxnLst/>
            <a:rect l="l" t="t" r="r" b="b"/>
            <a:pathLst>
              <a:path w="311784" h="329564">
                <a:moveTo>
                  <a:pt x="0" y="329056"/>
                </a:moveTo>
                <a:lnTo>
                  <a:pt x="71920" y="329056"/>
                </a:lnTo>
                <a:lnTo>
                  <a:pt x="94233" y="261416"/>
                </a:lnTo>
                <a:lnTo>
                  <a:pt x="215404" y="261416"/>
                </a:lnTo>
                <a:lnTo>
                  <a:pt x="237121" y="329056"/>
                </a:lnTo>
                <a:lnTo>
                  <a:pt x="311683" y="329056"/>
                </a:lnTo>
                <a:lnTo>
                  <a:pt x="195262" y="0"/>
                </a:lnTo>
                <a:lnTo>
                  <a:pt x="117462" y="0"/>
                </a:lnTo>
                <a:lnTo>
                  <a:pt x="0" y="32905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196302" y="4069118"/>
            <a:ext cx="273050" cy="347345"/>
          </a:xfrm>
          <a:custGeom>
            <a:avLst/>
            <a:gdLst/>
            <a:ahLst/>
            <a:cxnLst/>
            <a:rect l="l" t="t" r="r" b="b"/>
            <a:pathLst>
              <a:path w="273050" h="347345">
                <a:moveTo>
                  <a:pt x="0" y="237083"/>
                </a:moveTo>
                <a:lnTo>
                  <a:pt x="9305" y="282938"/>
                </a:lnTo>
                <a:lnTo>
                  <a:pt x="37223" y="317792"/>
                </a:lnTo>
                <a:lnTo>
                  <a:pt x="81400" y="339805"/>
                </a:lnTo>
                <a:lnTo>
                  <a:pt x="139446" y="347141"/>
                </a:lnTo>
                <a:lnTo>
                  <a:pt x="169461" y="345279"/>
                </a:lnTo>
                <a:lnTo>
                  <a:pt x="218705" y="330377"/>
                </a:lnTo>
                <a:lnTo>
                  <a:pt x="253186" y="301480"/>
                </a:lnTo>
                <a:lnTo>
                  <a:pt x="270617" y="264033"/>
                </a:lnTo>
                <a:lnTo>
                  <a:pt x="272796" y="242443"/>
                </a:lnTo>
                <a:lnTo>
                  <a:pt x="270957" y="221749"/>
                </a:lnTo>
                <a:lnTo>
                  <a:pt x="243382" y="175247"/>
                </a:lnTo>
                <a:lnTo>
                  <a:pt x="204256" y="156202"/>
                </a:lnTo>
                <a:lnTo>
                  <a:pt x="128714" y="137744"/>
                </a:lnTo>
                <a:lnTo>
                  <a:pt x="113452" y="133962"/>
                </a:lnTo>
                <a:lnTo>
                  <a:pt x="77992" y="119206"/>
                </a:lnTo>
                <a:lnTo>
                  <a:pt x="68986" y="97777"/>
                </a:lnTo>
                <a:lnTo>
                  <a:pt x="70001" y="88712"/>
                </a:lnTo>
                <a:lnTo>
                  <a:pt x="104224" y="59828"/>
                </a:lnTo>
                <a:lnTo>
                  <a:pt x="128714" y="57150"/>
                </a:lnTo>
                <a:lnTo>
                  <a:pt x="140461" y="57666"/>
                </a:lnTo>
                <a:lnTo>
                  <a:pt x="180609" y="72734"/>
                </a:lnTo>
                <a:lnTo>
                  <a:pt x="196227" y="107607"/>
                </a:lnTo>
                <a:lnTo>
                  <a:pt x="262305" y="107607"/>
                </a:lnTo>
                <a:lnTo>
                  <a:pt x="251656" y="61364"/>
                </a:lnTo>
                <a:lnTo>
                  <a:pt x="223329" y="27571"/>
                </a:lnTo>
                <a:lnTo>
                  <a:pt x="182276" y="6894"/>
                </a:lnTo>
                <a:lnTo>
                  <a:pt x="133489" y="0"/>
                </a:lnTo>
                <a:lnTo>
                  <a:pt x="103876" y="1828"/>
                </a:lnTo>
                <a:lnTo>
                  <a:pt x="56080" y="16453"/>
                </a:lnTo>
                <a:lnTo>
                  <a:pt x="23661" y="44804"/>
                </a:lnTo>
                <a:lnTo>
                  <a:pt x="7392" y="81527"/>
                </a:lnTo>
                <a:lnTo>
                  <a:pt x="5359" y="102692"/>
                </a:lnTo>
                <a:lnTo>
                  <a:pt x="7438" y="125309"/>
                </a:lnTo>
                <a:lnTo>
                  <a:pt x="24068" y="160913"/>
                </a:lnTo>
                <a:lnTo>
                  <a:pt x="66481" y="187023"/>
                </a:lnTo>
                <a:lnTo>
                  <a:pt x="110782" y="199136"/>
                </a:lnTo>
                <a:lnTo>
                  <a:pt x="146405" y="206946"/>
                </a:lnTo>
                <a:lnTo>
                  <a:pt x="160990" y="210423"/>
                </a:lnTo>
                <a:lnTo>
                  <a:pt x="198400" y="227278"/>
                </a:lnTo>
                <a:lnTo>
                  <a:pt x="206502" y="247573"/>
                </a:lnTo>
                <a:lnTo>
                  <a:pt x="204663" y="260425"/>
                </a:lnTo>
                <a:lnTo>
                  <a:pt x="168759" y="288092"/>
                </a:lnTo>
                <a:lnTo>
                  <a:pt x="136753" y="291109"/>
                </a:lnTo>
                <a:lnTo>
                  <a:pt x="117532" y="289839"/>
                </a:lnTo>
                <a:lnTo>
                  <a:pt x="78168" y="270789"/>
                </a:lnTo>
                <a:lnTo>
                  <a:pt x="65633" y="237083"/>
                </a:lnTo>
                <a:lnTo>
                  <a:pt x="0" y="237083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550617" y="4197734"/>
            <a:ext cx="141262" cy="1776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497239" y="4156624"/>
            <a:ext cx="248920" cy="259715"/>
          </a:xfrm>
          <a:custGeom>
            <a:avLst/>
            <a:gdLst/>
            <a:ahLst/>
            <a:cxnLst/>
            <a:rect l="l" t="t" r="r" b="b"/>
            <a:pathLst>
              <a:path w="248920" h="259714">
                <a:moveTo>
                  <a:pt x="248691" y="129819"/>
                </a:moveTo>
                <a:lnTo>
                  <a:pt x="240987" y="80697"/>
                </a:lnTo>
                <a:lnTo>
                  <a:pt x="217881" y="38595"/>
                </a:lnTo>
                <a:lnTo>
                  <a:pt x="179090" y="9648"/>
                </a:lnTo>
                <a:lnTo>
                  <a:pt x="124345" y="0"/>
                </a:lnTo>
                <a:lnTo>
                  <a:pt x="94969" y="2412"/>
                </a:lnTo>
                <a:lnTo>
                  <a:pt x="48200" y="21709"/>
                </a:lnTo>
                <a:lnTo>
                  <a:pt x="17321" y="58769"/>
                </a:lnTo>
                <a:lnTo>
                  <a:pt x="1924" y="104380"/>
                </a:lnTo>
                <a:lnTo>
                  <a:pt x="0" y="129819"/>
                </a:lnTo>
                <a:lnTo>
                  <a:pt x="1924" y="155617"/>
                </a:lnTo>
                <a:lnTo>
                  <a:pt x="17321" y="201403"/>
                </a:lnTo>
                <a:lnTo>
                  <a:pt x="48200" y="238021"/>
                </a:lnTo>
                <a:lnTo>
                  <a:pt x="94969" y="257033"/>
                </a:lnTo>
                <a:lnTo>
                  <a:pt x="124345" y="259410"/>
                </a:lnTo>
                <a:lnTo>
                  <a:pt x="153710" y="257033"/>
                </a:lnTo>
                <a:lnTo>
                  <a:pt x="200482" y="238021"/>
                </a:lnTo>
                <a:lnTo>
                  <a:pt x="231358" y="201403"/>
                </a:lnTo>
                <a:lnTo>
                  <a:pt x="246765" y="155617"/>
                </a:lnTo>
                <a:lnTo>
                  <a:pt x="248691" y="12981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777620" y="4158640"/>
            <a:ext cx="224790" cy="257810"/>
          </a:xfrm>
          <a:custGeom>
            <a:avLst/>
            <a:gdLst/>
            <a:ahLst/>
            <a:cxnLst/>
            <a:rect l="l" t="t" r="r" b="b"/>
            <a:pathLst>
              <a:path w="224789" h="257810">
                <a:moveTo>
                  <a:pt x="224586" y="93090"/>
                </a:moveTo>
                <a:lnTo>
                  <a:pt x="213269" y="48945"/>
                </a:lnTo>
                <a:lnTo>
                  <a:pt x="174434" y="11551"/>
                </a:lnTo>
                <a:lnTo>
                  <a:pt x="136952" y="1283"/>
                </a:lnTo>
                <a:lnTo>
                  <a:pt x="115087" y="0"/>
                </a:lnTo>
                <a:lnTo>
                  <a:pt x="89612" y="2176"/>
                </a:lnTo>
                <a:lnTo>
                  <a:pt x="47378" y="19588"/>
                </a:lnTo>
                <a:lnTo>
                  <a:pt x="17225" y="53973"/>
                </a:lnTo>
                <a:lnTo>
                  <a:pt x="1914" y="102692"/>
                </a:lnTo>
                <a:lnTo>
                  <a:pt x="0" y="132257"/>
                </a:lnTo>
                <a:lnTo>
                  <a:pt x="1733" y="158711"/>
                </a:lnTo>
                <a:lnTo>
                  <a:pt x="15591" y="203864"/>
                </a:lnTo>
                <a:lnTo>
                  <a:pt x="43510" y="237804"/>
                </a:lnTo>
                <a:lnTo>
                  <a:pt x="86754" y="255225"/>
                </a:lnTo>
                <a:lnTo>
                  <a:pt x="114198" y="257403"/>
                </a:lnTo>
                <a:lnTo>
                  <a:pt x="141780" y="254793"/>
                </a:lnTo>
                <a:lnTo>
                  <a:pt x="186134" y="233914"/>
                </a:lnTo>
                <a:lnTo>
                  <a:pt x="211258" y="202506"/>
                </a:lnTo>
                <a:lnTo>
                  <a:pt x="223913" y="160731"/>
                </a:lnTo>
                <a:lnTo>
                  <a:pt x="158953" y="160731"/>
                </a:lnTo>
                <a:lnTo>
                  <a:pt x="157483" y="169884"/>
                </a:lnTo>
                <a:lnTo>
                  <a:pt x="155092" y="178144"/>
                </a:lnTo>
                <a:lnTo>
                  <a:pt x="126140" y="203285"/>
                </a:lnTo>
                <a:lnTo>
                  <a:pt x="115760" y="204038"/>
                </a:lnTo>
                <a:lnTo>
                  <a:pt x="101244" y="202142"/>
                </a:lnTo>
                <a:lnTo>
                  <a:pt x="72796" y="173685"/>
                </a:lnTo>
                <a:lnTo>
                  <a:pt x="66535" y="130708"/>
                </a:lnTo>
                <a:lnTo>
                  <a:pt x="66926" y="117373"/>
                </a:lnTo>
                <a:lnTo>
                  <a:pt x="79994" y="71756"/>
                </a:lnTo>
                <a:lnTo>
                  <a:pt x="116878" y="53797"/>
                </a:lnTo>
                <a:lnTo>
                  <a:pt x="127441" y="54718"/>
                </a:lnTo>
                <a:lnTo>
                  <a:pt x="156208" y="80143"/>
                </a:lnTo>
                <a:lnTo>
                  <a:pt x="159397" y="93090"/>
                </a:lnTo>
                <a:lnTo>
                  <a:pt x="224586" y="9309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046636" y="407671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4">
                <a:moveTo>
                  <a:pt x="64515" y="0"/>
                </a:moveTo>
                <a:lnTo>
                  <a:pt x="0" y="0"/>
                </a:lnTo>
                <a:lnTo>
                  <a:pt x="0" y="58712"/>
                </a:lnTo>
                <a:lnTo>
                  <a:pt x="64515" y="58712"/>
                </a:lnTo>
                <a:lnTo>
                  <a:pt x="6451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046636" y="416444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2"/>
                </a:moveTo>
                <a:lnTo>
                  <a:pt x="64515" y="243332"/>
                </a:lnTo>
                <a:lnTo>
                  <a:pt x="64515" y="0"/>
                </a:lnTo>
                <a:lnTo>
                  <a:pt x="0" y="0"/>
                </a:lnTo>
                <a:lnTo>
                  <a:pt x="0" y="24333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07168" y="4276762"/>
            <a:ext cx="113576" cy="105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156241" y="4158640"/>
            <a:ext cx="229235" cy="257175"/>
          </a:xfrm>
          <a:custGeom>
            <a:avLst/>
            <a:gdLst/>
            <a:ahLst/>
            <a:cxnLst/>
            <a:rect l="l" t="t" r="r" b="b"/>
            <a:pathLst>
              <a:path w="229235" h="257175">
                <a:moveTo>
                  <a:pt x="91084" y="103809"/>
                </a:moveTo>
                <a:lnTo>
                  <a:pt x="45541" y="114353"/>
                </a:lnTo>
                <a:lnTo>
                  <a:pt x="8715" y="145719"/>
                </a:lnTo>
                <a:lnTo>
                  <a:pt x="0" y="184391"/>
                </a:lnTo>
                <a:lnTo>
                  <a:pt x="1354" y="200712"/>
                </a:lnTo>
                <a:lnTo>
                  <a:pt x="21666" y="237858"/>
                </a:lnTo>
                <a:lnTo>
                  <a:pt x="60678" y="255551"/>
                </a:lnTo>
                <a:lnTo>
                  <a:pt x="76568" y="256730"/>
                </a:lnTo>
                <a:lnTo>
                  <a:pt x="89253" y="255990"/>
                </a:lnTo>
                <a:lnTo>
                  <a:pt x="131667" y="239607"/>
                </a:lnTo>
                <a:lnTo>
                  <a:pt x="153809" y="220560"/>
                </a:lnTo>
                <a:lnTo>
                  <a:pt x="154266" y="226072"/>
                </a:lnTo>
                <a:lnTo>
                  <a:pt x="154851" y="230987"/>
                </a:lnTo>
                <a:lnTo>
                  <a:pt x="155600" y="235292"/>
                </a:lnTo>
                <a:lnTo>
                  <a:pt x="156349" y="239610"/>
                </a:lnTo>
                <a:lnTo>
                  <a:pt x="157683" y="244221"/>
                </a:lnTo>
                <a:lnTo>
                  <a:pt x="159626" y="249135"/>
                </a:lnTo>
                <a:lnTo>
                  <a:pt x="228828" y="249135"/>
                </a:lnTo>
                <a:lnTo>
                  <a:pt x="228828" y="239763"/>
                </a:lnTo>
                <a:lnTo>
                  <a:pt x="224662" y="237832"/>
                </a:lnTo>
                <a:lnTo>
                  <a:pt x="221526" y="235369"/>
                </a:lnTo>
                <a:lnTo>
                  <a:pt x="215230" y="193409"/>
                </a:lnTo>
                <a:lnTo>
                  <a:pt x="215201" y="187299"/>
                </a:lnTo>
                <a:lnTo>
                  <a:pt x="215201" y="75679"/>
                </a:lnTo>
                <a:lnTo>
                  <a:pt x="213255" y="55445"/>
                </a:lnTo>
                <a:lnTo>
                  <a:pt x="184048" y="15849"/>
                </a:lnTo>
                <a:lnTo>
                  <a:pt x="132252" y="990"/>
                </a:lnTo>
                <a:lnTo>
                  <a:pt x="112750" y="0"/>
                </a:lnTo>
                <a:lnTo>
                  <a:pt x="84189" y="2009"/>
                </a:lnTo>
                <a:lnTo>
                  <a:pt x="40693" y="18082"/>
                </a:lnTo>
                <a:lnTo>
                  <a:pt x="13306" y="55527"/>
                </a:lnTo>
                <a:lnTo>
                  <a:pt x="7810" y="84607"/>
                </a:lnTo>
                <a:lnTo>
                  <a:pt x="69202" y="84607"/>
                </a:lnTo>
                <a:lnTo>
                  <a:pt x="70713" y="75234"/>
                </a:lnTo>
                <a:lnTo>
                  <a:pt x="73736" y="67792"/>
                </a:lnTo>
                <a:lnTo>
                  <a:pt x="110616" y="51117"/>
                </a:lnTo>
                <a:lnTo>
                  <a:pt x="120184" y="51474"/>
                </a:lnTo>
                <a:lnTo>
                  <a:pt x="152031" y="67500"/>
                </a:lnTo>
                <a:lnTo>
                  <a:pt x="152031" y="77470"/>
                </a:lnTo>
                <a:lnTo>
                  <a:pt x="152031" y="85648"/>
                </a:lnTo>
                <a:lnTo>
                  <a:pt x="112902" y="101130"/>
                </a:lnTo>
                <a:lnTo>
                  <a:pt x="91084" y="10380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28373" y="4078719"/>
            <a:ext cx="64135" cy="329565"/>
          </a:xfrm>
          <a:custGeom>
            <a:avLst/>
            <a:gdLst/>
            <a:ahLst/>
            <a:cxnLst/>
            <a:rect l="l" t="t" r="r" b="b"/>
            <a:pathLst>
              <a:path w="64135" h="329564">
                <a:moveTo>
                  <a:pt x="63626" y="0"/>
                </a:moveTo>
                <a:lnTo>
                  <a:pt x="0" y="0"/>
                </a:lnTo>
                <a:lnTo>
                  <a:pt x="0" y="329056"/>
                </a:lnTo>
                <a:lnTo>
                  <a:pt x="63626" y="329056"/>
                </a:lnTo>
                <a:lnTo>
                  <a:pt x="63626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686220" y="4078720"/>
            <a:ext cx="233679" cy="329565"/>
          </a:xfrm>
          <a:custGeom>
            <a:avLst/>
            <a:gdLst/>
            <a:ahLst/>
            <a:cxnLst/>
            <a:rect l="l" t="t" r="r" b="b"/>
            <a:pathLst>
              <a:path w="233679" h="329564">
                <a:moveTo>
                  <a:pt x="0" y="329056"/>
                </a:moveTo>
                <a:lnTo>
                  <a:pt x="233070" y="329056"/>
                </a:lnTo>
                <a:lnTo>
                  <a:pt x="233070" y="269900"/>
                </a:lnTo>
                <a:lnTo>
                  <a:pt x="68757" y="269900"/>
                </a:lnTo>
                <a:lnTo>
                  <a:pt x="68757" y="0"/>
                </a:lnTo>
                <a:lnTo>
                  <a:pt x="0" y="0"/>
                </a:lnTo>
                <a:lnTo>
                  <a:pt x="0" y="32905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98789" y="4197734"/>
            <a:ext cx="141262" cy="1776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45411" y="4156624"/>
            <a:ext cx="248920" cy="259715"/>
          </a:xfrm>
          <a:custGeom>
            <a:avLst/>
            <a:gdLst/>
            <a:ahLst/>
            <a:cxnLst/>
            <a:rect l="l" t="t" r="r" b="b"/>
            <a:pathLst>
              <a:path w="248920" h="259714">
                <a:moveTo>
                  <a:pt x="248691" y="129819"/>
                </a:moveTo>
                <a:lnTo>
                  <a:pt x="240987" y="80697"/>
                </a:lnTo>
                <a:lnTo>
                  <a:pt x="217881" y="38595"/>
                </a:lnTo>
                <a:lnTo>
                  <a:pt x="179090" y="9648"/>
                </a:lnTo>
                <a:lnTo>
                  <a:pt x="124345" y="0"/>
                </a:lnTo>
                <a:lnTo>
                  <a:pt x="94969" y="2412"/>
                </a:lnTo>
                <a:lnTo>
                  <a:pt x="48200" y="21709"/>
                </a:lnTo>
                <a:lnTo>
                  <a:pt x="17321" y="58769"/>
                </a:lnTo>
                <a:lnTo>
                  <a:pt x="1924" y="104380"/>
                </a:lnTo>
                <a:lnTo>
                  <a:pt x="0" y="129819"/>
                </a:lnTo>
                <a:lnTo>
                  <a:pt x="1924" y="155617"/>
                </a:lnTo>
                <a:lnTo>
                  <a:pt x="17321" y="201403"/>
                </a:lnTo>
                <a:lnTo>
                  <a:pt x="48200" y="238021"/>
                </a:lnTo>
                <a:lnTo>
                  <a:pt x="94969" y="257033"/>
                </a:lnTo>
                <a:lnTo>
                  <a:pt x="124345" y="259410"/>
                </a:lnTo>
                <a:lnTo>
                  <a:pt x="153710" y="257033"/>
                </a:lnTo>
                <a:lnTo>
                  <a:pt x="200482" y="238021"/>
                </a:lnTo>
                <a:lnTo>
                  <a:pt x="231358" y="201403"/>
                </a:lnTo>
                <a:lnTo>
                  <a:pt x="246765" y="155617"/>
                </a:lnTo>
                <a:lnTo>
                  <a:pt x="248691" y="12981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214636" y="4075370"/>
            <a:ext cx="140970" cy="332740"/>
          </a:xfrm>
          <a:custGeom>
            <a:avLst/>
            <a:gdLst/>
            <a:ahLst/>
            <a:cxnLst/>
            <a:rect l="l" t="t" r="r" b="b"/>
            <a:pathLst>
              <a:path w="140970" h="332739">
                <a:moveTo>
                  <a:pt x="114744" y="0"/>
                </a:moveTo>
                <a:lnTo>
                  <a:pt x="71605" y="5468"/>
                </a:lnTo>
                <a:lnTo>
                  <a:pt x="42233" y="30766"/>
                </a:lnTo>
                <a:lnTo>
                  <a:pt x="34823" y="75679"/>
                </a:lnTo>
                <a:lnTo>
                  <a:pt x="34823" y="91300"/>
                </a:lnTo>
                <a:lnTo>
                  <a:pt x="0" y="91300"/>
                </a:lnTo>
                <a:lnTo>
                  <a:pt x="0" y="136182"/>
                </a:lnTo>
                <a:lnTo>
                  <a:pt x="35712" y="136182"/>
                </a:lnTo>
                <a:lnTo>
                  <a:pt x="35712" y="332409"/>
                </a:lnTo>
                <a:lnTo>
                  <a:pt x="98894" y="332409"/>
                </a:lnTo>
                <a:lnTo>
                  <a:pt x="98894" y="136182"/>
                </a:lnTo>
                <a:lnTo>
                  <a:pt x="140639" y="136182"/>
                </a:lnTo>
                <a:lnTo>
                  <a:pt x="140639" y="91300"/>
                </a:lnTo>
                <a:lnTo>
                  <a:pt x="98894" y="91300"/>
                </a:lnTo>
                <a:lnTo>
                  <a:pt x="98894" y="70764"/>
                </a:lnTo>
                <a:lnTo>
                  <a:pt x="98894" y="66001"/>
                </a:lnTo>
                <a:lnTo>
                  <a:pt x="100495" y="61658"/>
                </a:lnTo>
                <a:lnTo>
                  <a:pt x="103695" y="57708"/>
                </a:lnTo>
                <a:lnTo>
                  <a:pt x="106895" y="53771"/>
                </a:lnTo>
                <a:lnTo>
                  <a:pt x="112699" y="51904"/>
                </a:lnTo>
                <a:lnTo>
                  <a:pt x="121107" y="52120"/>
                </a:lnTo>
                <a:lnTo>
                  <a:pt x="129514" y="52349"/>
                </a:lnTo>
                <a:lnTo>
                  <a:pt x="135509" y="52679"/>
                </a:lnTo>
                <a:lnTo>
                  <a:pt x="139077" y="53136"/>
                </a:lnTo>
                <a:lnTo>
                  <a:pt x="139077" y="1333"/>
                </a:lnTo>
                <a:lnTo>
                  <a:pt x="118757" y="0"/>
                </a:lnTo>
                <a:lnTo>
                  <a:pt x="11474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66884" y="4098811"/>
            <a:ext cx="136525" cy="312420"/>
          </a:xfrm>
          <a:custGeom>
            <a:avLst/>
            <a:gdLst/>
            <a:ahLst/>
            <a:cxnLst/>
            <a:rect l="l" t="t" r="r" b="b"/>
            <a:pathLst>
              <a:path w="136525" h="312420">
                <a:moveTo>
                  <a:pt x="33934" y="113182"/>
                </a:moveTo>
                <a:lnTo>
                  <a:pt x="33934" y="262978"/>
                </a:lnTo>
                <a:lnTo>
                  <a:pt x="34603" y="273622"/>
                </a:lnTo>
                <a:lnTo>
                  <a:pt x="68313" y="309192"/>
                </a:lnTo>
                <a:lnTo>
                  <a:pt x="106260" y="312318"/>
                </a:lnTo>
                <a:lnTo>
                  <a:pt x="136398" y="311200"/>
                </a:lnTo>
                <a:lnTo>
                  <a:pt x="136398" y="263651"/>
                </a:lnTo>
                <a:lnTo>
                  <a:pt x="134315" y="263791"/>
                </a:lnTo>
                <a:lnTo>
                  <a:pt x="132194" y="263905"/>
                </a:lnTo>
                <a:lnTo>
                  <a:pt x="130035" y="263982"/>
                </a:lnTo>
                <a:lnTo>
                  <a:pt x="127876" y="264058"/>
                </a:lnTo>
                <a:lnTo>
                  <a:pt x="125831" y="264096"/>
                </a:lnTo>
                <a:lnTo>
                  <a:pt x="123901" y="264096"/>
                </a:lnTo>
                <a:lnTo>
                  <a:pt x="110947" y="264096"/>
                </a:lnTo>
                <a:lnTo>
                  <a:pt x="103212" y="262864"/>
                </a:lnTo>
                <a:lnTo>
                  <a:pt x="100685" y="260413"/>
                </a:lnTo>
                <a:lnTo>
                  <a:pt x="98145" y="257949"/>
                </a:lnTo>
                <a:lnTo>
                  <a:pt x="96888" y="251739"/>
                </a:lnTo>
                <a:lnTo>
                  <a:pt x="96888" y="241769"/>
                </a:lnTo>
                <a:lnTo>
                  <a:pt x="96888" y="113182"/>
                </a:lnTo>
                <a:lnTo>
                  <a:pt x="136398" y="113182"/>
                </a:lnTo>
                <a:lnTo>
                  <a:pt x="136398" y="67868"/>
                </a:lnTo>
                <a:lnTo>
                  <a:pt x="96888" y="67868"/>
                </a:lnTo>
                <a:lnTo>
                  <a:pt x="96888" y="0"/>
                </a:lnTo>
                <a:lnTo>
                  <a:pt x="33934" y="0"/>
                </a:lnTo>
                <a:lnTo>
                  <a:pt x="33934" y="67868"/>
                </a:lnTo>
                <a:lnTo>
                  <a:pt x="0" y="67868"/>
                </a:lnTo>
                <a:lnTo>
                  <a:pt x="0" y="113182"/>
                </a:lnTo>
                <a:lnTo>
                  <a:pt x="33934" y="11318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973757" y="5220449"/>
            <a:ext cx="167386" cy="2401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919706" y="5175999"/>
            <a:ext cx="278765" cy="329565"/>
          </a:xfrm>
          <a:custGeom>
            <a:avLst/>
            <a:gdLst/>
            <a:ahLst/>
            <a:cxnLst/>
            <a:rect l="l" t="t" r="r" b="b"/>
            <a:pathLst>
              <a:path w="278764" h="329564">
                <a:moveTo>
                  <a:pt x="141871" y="0"/>
                </a:moveTo>
                <a:lnTo>
                  <a:pt x="0" y="0"/>
                </a:lnTo>
                <a:lnTo>
                  <a:pt x="0" y="329056"/>
                </a:lnTo>
                <a:lnTo>
                  <a:pt x="141871" y="329056"/>
                </a:lnTo>
                <a:lnTo>
                  <a:pt x="176752" y="325220"/>
                </a:lnTo>
                <a:lnTo>
                  <a:pt x="231940" y="294525"/>
                </a:lnTo>
                <a:lnTo>
                  <a:pt x="263774" y="243643"/>
                </a:lnTo>
                <a:lnTo>
                  <a:pt x="276952" y="188055"/>
                </a:lnTo>
                <a:lnTo>
                  <a:pt x="278599" y="156489"/>
                </a:lnTo>
                <a:lnTo>
                  <a:pt x="278209" y="143376"/>
                </a:lnTo>
                <a:lnTo>
                  <a:pt x="272351" y="102019"/>
                </a:lnTo>
                <a:lnTo>
                  <a:pt x="256810" y="61422"/>
                </a:lnTo>
                <a:lnTo>
                  <a:pt x="224148" y="23272"/>
                </a:lnTo>
                <a:lnTo>
                  <a:pt x="182005" y="4184"/>
                </a:lnTo>
                <a:lnTo>
                  <a:pt x="141871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244075" y="5255919"/>
            <a:ext cx="141605" cy="249554"/>
          </a:xfrm>
          <a:custGeom>
            <a:avLst/>
            <a:gdLst/>
            <a:ahLst/>
            <a:cxnLst/>
            <a:rect l="l" t="t" r="r" b="b"/>
            <a:pathLst>
              <a:path w="141604" h="249554">
                <a:moveTo>
                  <a:pt x="132829" y="0"/>
                </a:moveTo>
                <a:lnTo>
                  <a:pt x="86398" y="14960"/>
                </a:lnTo>
                <a:lnTo>
                  <a:pt x="60718" y="48221"/>
                </a:lnTo>
                <a:lnTo>
                  <a:pt x="60718" y="5803"/>
                </a:lnTo>
                <a:lnTo>
                  <a:pt x="0" y="5803"/>
                </a:lnTo>
                <a:lnTo>
                  <a:pt x="0" y="249135"/>
                </a:lnTo>
                <a:lnTo>
                  <a:pt x="64071" y="249135"/>
                </a:lnTo>
                <a:lnTo>
                  <a:pt x="64071" y="132829"/>
                </a:lnTo>
                <a:lnTo>
                  <a:pt x="64531" y="119156"/>
                </a:lnTo>
                <a:lnTo>
                  <a:pt x="79597" y="78585"/>
                </a:lnTo>
                <a:lnTo>
                  <a:pt x="123012" y="64516"/>
                </a:lnTo>
                <a:lnTo>
                  <a:pt x="124942" y="64516"/>
                </a:lnTo>
                <a:lnTo>
                  <a:pt x="127469" y="64592"/>
                </a:lnTo>
                <a:lnTo>
                  <a:pt x="130594" y="64744"/>
                </a:lnTo>
                <a:lnTo>
                  <a:pt x="133718" y="64884"/>
                </a:lnTo>
                <a:lnTo>
                  <a:pt x="137299" y="65189"/>
                </a:lnTo>
                <a:lnTo>
                  <a:pt x="141312" y="65633"/>
                </a:lnTo>
                <a:lnTo>
                  <a:pt x="141312" y="444"/>
                </a:lnTo>
                <a:lnTo>
                  <a:pt x="138480" y="304"/>
                </a:lnTo>
                <a:lnTo>
                  <a:pt x="136664" y="190"/>
                </a:lnTo>
                <a:lnTo>
                  <a:pt x="135839" y="114"/>
                </a:lnTo>
                <a:lnTo>
                  <a:pt x="135026" y="38"/>
                </a:lnTo>
                <a:lnTo>
                  <a:pt x="134023" y="0"/>
                </a:lnTo>
                <a:lnTo>
                  <a:pt x="132829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456405" y="5295012"/>
            <a:ext cx="135013" cy="76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03472" y="52552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5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19" y="162100"/>
                </a:lnTo>
                <a:lnTo>
                  <a:pt x="20884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1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77841" y="517399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70" h="59054">
                <a:moveTo>
                  <a:pt x="64515" y="0"/>
                </a:moveTo>
                <a:lnTo>
                  <a:pt x="0" y="0"/>
                </a:lnTo>
                <a:lnTo>
                  <a:pt x="0" y="58712"/>
                </a:lnTo>
                <a:lnTo>
                  <a:pt x="64515" y="58712"/>
                </a:lnTo>
                <a:lnTo>
                  <a:pt x="6451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77841" y="5261724"/>
            <a:ext cx="64769" cy="243840"/>
          </a:xfrm>
          <a:custGeom>
            <a:avLst/>
            <a:gdLst/>
            <a:ahLst/>
            <a:cxnLst/>
            <a:rect l="l" t="t" r="r" b="b"/>
            <a:pathLst>
              <a:path w="64770" h="243839">
                <a:moveTo>
                  <a:pt x="0" y="243331"/>
                </a:moveTo>
                <a:lnTo>
                  <a:pt x="64515" y="243331"/>
                </a:lnTo>
                <a:lnTo>
                  <a:pt x="64515" y="0"/>
                </a:lnTo>
                <a:lnTo>
                  <a:pt x="0" y="0"/>
                </a:lnTo>
                <a:lnTo>
                  <a:pt x="0" y="24333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837703" y="5295012"/>
            <a:ext cx="135013" cy="76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84769" y="52552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5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19" y="162100"/>
                </a:lnTo>
                <a:lnTo>
                  <a:pt x="20884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1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057570" y="5255919"/>
            <a:ext cx="141605" cy="249554"/>
          </a:xfrm>
          <a:custGeom>
            <a:avLst/>
            <a:gdLst/>
            <a:ahLst/>
            <a:cxnLst/>
            <a:rect l="l" t="t" r="r" b="b"/>
            <a:pathLst>
              <a:path w="141604" h="249554">
                <a:moveTo>
                  <a:pt x="132829" y="0"/>
                </a:moveTo>
                <a:lnTo>
                  <a:pt x="86398" y="14960"/>
                </a:lnTo>
                <a:lnTo>
                  <a:pt x="60718" y="48221"/>
                </a:lnTo>
                <a:lnTo>
                  <a:pt x="60718" y="5803"/>
                </a:lnTo>
                <a:lnTo>
                  <a:pt x="0" y="5803"/>
                </a:lnTo>
                <a:lnTo>
                  <a:pt x="0" y="249135"/>
                </a:lnTo>
                <a:lnTo>
                  <a:pt x="64071" y="249135"/>
                </a:lnTo>
                <a:lnTo>
                  <a:pt x="64071" y="132829"/>
                </a:lnTo>
                <a:lnTo>
                  <a:pt x="64531" y="119156"/>
                </a:lnTo>
                <a:lnTo>
                  <a:pt x="79597" y="78585"/>
                </a:lnTo>
                <a:lnTo>
                  <a:pt x="123012" y="64516"/>
                </a:lnTo>
                <a:lnTo>
                  <a:pt x="124942" y="64516"/>
                </a:lnTo>
                <a:lnTo>
                  <a:pt x="127469" y="64592"/>
                </a:lnTo>
                <a:lnTo>
                  <a:pt x="130594" y="64744"/>
                </a:lnTo>
                <a:lnTo>
                  <a:pt x="133718" y="64884"/>
                </a:lnTo>
                <a:lnTo>
                  <a:pt x="137299" y="65189"/>
                </a:lnTo>
                <a:lnTo>
                  <a:pt x="141312" y="65633"/>
                </a:lnTo>
                <a:lnTo>
                  <a:pt x="141312" y="444"/>
                </a:lnTo>
                <a:lnTo>
                  <a:pt x="138480" y="304"/>
                </a:lnTo>
                <a:lnTo>
                  <a:pt x="136664" y="190"/>
                </a:lnTo>
                <a:lnTo>
                  <a:pt x="135839" y="114"/>
                </a:lnTo>
                <a:lnTo>
                  <a:pt x="135026" y="38"/>
                </a:lnTo>
                <a:lnTo>
                  <a:pt x="134023" y="0"/>
                </a:lnTo>
                <a:lnTo>
                  <a:pt x="132829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368324" y="5176445"/>
            <a:ext cx="234950" cy="328930"/>
          </a:xfrm>
          <a:custGeom>
            <a:avLst/>
            <a:gdLst/>
            <a:ahLst/>
            <a:cxnLst/>
            <a:rect l="l" t="t" r="r" b="b"/>
            <a:pathLst>
              <a:path w="234950" h="328929">
                <a:moveTo>
                  <a:pt x="0" y="328612"/>
                </a:moveTo>
                <a:lnTo>
                  <a:pt x="68313" y="328612"/>
                </a:lnTo>
                <a:lnTo>
                  <a:pt x="68313" y="190652"/>
                </a:lnTo>
                <a:lnTo>
                  <a:pt x="214083" y="190652"/>
                </a:lnTo>
                <a:lnTo>
                  <a:pt x="214083" y="133502"/>
                </a:lnTo>
                <a:lnTo>
                  <a:pt x="68313" y="133502"/>
                </a:lnTo>
                <a:lnTo>
                  <a:pt x="68313" y="57823"/>
                </a:lnTo>
                <a:lnTo>
                  <a:pt x="234632" y="57823"/>
                </a:lnTo>
                <a:lnTo>
                  <a:pt x="234632" y="0"/>
                </a:lnTo>
                <a:lnTo>
                  <a:pt x="0" y="0"/>
                </a:lnTo>
                <a:lnTo>
                  <a:pt x="0" y="328612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41795" y="5255919"/>
            <a:ext cx="141605" cy="249554"/>
          </a:xfrm>
          <a:custGeom>
            <a:avLst/>
            <a:gdLst/>
            <a:ahLst/>
            <a:cxnLst/>
            <a:rect l="l" t="t" r="r" b="b"/>
            <a:pathLst>
              <a:path w="141604" h="249554">
                <a:moveTo>
                  <a:pt x="132829" y="0"/>
                </a:moveTo>
                <a:lnTo>
                  <a:pt x="86398" y="14960"/>
                </a:lnTo>
                <a:lnTo>
                  <a:pt x="60718" y="48221"/>
                </a:lnTo>
                <a:lnTo>
                  <a:pt x="60718" y="5803"/>
                </a:lnTo>
                <a:lnTo>
                  <a:pt x="0" y="5803"/>
                </a:lnTo>
                <a:lnTo>
                  <a:pt x="0" y="249135"/>
                </a:lnTo>
                <a:lnTo>
                  <a:pt x="64071" y="249135"/>
                </a:lnTo>
                <a:lnTo>
                  <a:pt x="64071" y="132829"/>
                </a:lnTo>
                <a:lnTo>
                  <a:pt x="64531" y="119156"/>
                </a:lnTo>
                <a:lnTo>
                  <a:pt x="79597" y="78585"/>
                </a:lnTo>
                <a:lnTo>
                  <a:pt x="123012" y="64516"/>
                </a:lnTo>
                <a:lnTo>
                  <a:pt x="124942" y="64516"/>
                </a:lnTo>
                <a:lnTo>
                  <a:pt x="127469" y="64592"/>
                </a:lnTo>
                <a:lnTo>
                  <a:pt x="130594" y="64744"/>
                </a:lnTo>
                <a:lnTo>
                  <a:pt x="133718" y="64884"/>
                </a:lnTo>
                <a:lnTo>
                  <a:pt x="137299" y="65189"/>
                </a:lnTo>
                <a:lnTo>
                  <a:pt x="141312" y="65633"/>
                </a:lnTo>
                <a:lnTo>
                  <a:pt x="141312" y="444"/>
                </a:lnTo>
                <a:lnTo>
                  <a:pt x="138480" y="304"/>
                </a:lnTo>
                <a:lnTo>
                  <a:pt x="136664" y="190"/>
                </a:lnTo>
                <a:lnTo>
                  <a:pt x="135839" y="114"/>
                </a:lnTo>
                <a:lnTo>
                  <a:pt x="135026" y="38"/>
                </a:lnTo>
                <a:lnTo>
                  <a:pt x="134023" y="0"/>
                </a:lnTo>
                <a:lnTo>
                  <a:pt x="132829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854124" y="5295012"/>
            <a:ext cx="135013" cy="76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801191" y="52552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5" h="258445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19" y="162100"/>
                </a:lnTo>
                <a:lnTo>
                  <a:pt x="20884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1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299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075114" y="5255919"/>
            <a:ext cx="219710" cy="249554"/>
          </a:xfrm>
          <a:custGeom>
            <a:avLst/>
            <a:gdLst/>
            <a:ahLst/>
            <a:cxnLst/>
            <a:rect l="l" t="t" r="r" b="b"/>
            <a:pathLst>
              <a:path w="219710" h="249554">
                <a:moveTo>
                  <a:pt x="134302" y="0"/>
                </a:moveTo>
                <a:lnTo>
                  <a:pt x="95163" y="8288"/>
                </a:lnTo>
                <a:lnTo>
                  <a:pt x="61607" y="41744"/>
                </a:lnTo>
                <a:lnTo>
                  <a:pt x="61607" y="6248"/>
                </a:lnTo>
                <a:lnTo>
                  <a:pt x="0" y="6248"/>
                </a:lnTo>
                <a:lnTo>
                  <a:pt x="0" y="249135"/>
                </a:lnTo>
                <a:lnTo>
                  <a:pt x="63614" y="249135"/>
                </a:lnTo>
                <a:lnTo>
                  <a:pt x="63614" y="117424"/>
                </a:lnTo>
                <a:lnTo>
                  <a:pt x="64002" y="106656"/>
                </a:lnTo>
                <a:lnTo>
                  <a:pt x="77066" y="68354"/>
                </a:lnTo>
                <a:lnTo>
                  <a:pt x="113918" y="52908"/>
                </a:lnTo>
                <a:lnTo>
                  <a:pt x="125942" y="54079"/>
                </a:lnTo>
                <a:lnTo>
                  <a:pt x="153206" y="84164"/>
                </a:lnTo>
                <a:lnTo>
                  <a:pt x="154482" y="101130"/>
                </a:lnTo>
                <a:lnTo>
                  <a:pt x="154482" y="249135"/>
                </a:lnTo>
                <a:lnTo>
                  <a:pt x="219659" y="249135"/>
                </a:lnTo>
                <a:lnTo>
                  <a:pt x="219659" y="85280"/>
                </a:lnTo>
                <a:lnTo>
                  <a:pt x="218166" y="64025"/>
                </a:lnTo>
                <a:lnTo>
                  <a:pt x="195770" y="19761"/>
                </a:lnTo>
                <a:lnTo>
                  <a:pt x="152231" y="1235"/>
                </a:lnTo>
                <a:lnTo>
                  <a:pt x="134302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331610" y="5261725"/>
            <a:ext cx="205740" cy="243840"/>
          </a:xfrm>
          <a:custGeom>
            <a:avLst/>
            <a:gdLst/>
            <a:ahLst/>
            <a:cxnLst/>
            <a:rect l="l" t="t" r="r" b="b"/>
            <a:pathLst>
              <a:path w="205740" h="243839">
                <a:moveTo>
                  <a:pt x="120624" y="51790"/>
                </a:moveTo>
                <a:lnTo>
                  <a:pt x="0" y="193776"/>
                </a:lnTo>
                <a:lnTo>
                  <a:pt x="0" y="243332"/>
                </a:lnTo>
                <a:lnTo>
                  <a:pt x="205168" y="243332"/>
                </a:lnTo>
                <a:lnTo>
                  <a:pt x="205168" y="191096"/>
                </a:lnTo>
                <a:lnTo>
                  <a:pt x="81521" y="191096"/>
                </a:lnTo>
                <a:lnTo>
                  <a:pt x="200926" y="52908"/>
                </a:lnTo>
                <a:lnTo>
                  <a:pt x="200926" y="0"/>
                </a:lnTo>
                <a:lnTo>
                  <a:pt x="8483" y="0"/>
                </a:lnTo>
                <a:lnTo>
                  <a:pt x="8483" y="51790"/>
                </a:lnTo>
                <a:lnTo>
                  <a:pt x="120624" y="5179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16272" y="5295012"/>
            <a:ext cx="135013" cy="7697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563339" y="5255248"/>
            <a:ext cx="241935" cy="258445"/>
          </a:xfrm>
          <a:custGeom>
            <a:avLst/>
            <a:gdLst/>
            <a:ahLst/>
            <a:cxnLst/>
            <a:rect l="l" t="t" r="r" b="b"/>
            <a:pathLst>
              <a:path w="241934" h="258445">
                <a:moveTo>
                  <a:pt x="120535" y="0"/>
                </a:moveTo>
                <a:lnTo>
                  <a:pt x="72034" y="8437"/>
                </a:lnTo>
                <a:lnTo>
                  <a:pt x="33515" y="33743"/>
                </a:lnTo>
                <a:lnTo>
                  <a:pt x="8380" y="74853"/>
                </a:lnTo>
                <a:lnTo>
                  <a:pt x="0" y="130708"/>
                </a:lnTo>
                <a:lnTo>
                  <a:pt x="2321" y="162100"/>
                </a:lnTo>
                <a:lnTo>
                  <a:pt x="20890" y="210811"/>
                </a:lnTo>
                <a:lnTo>
                  <a:pt x="56415" y="241229"/>
                </a:lnTo>
                <a:lnTo>
                  <a:pt x="99272" y="256194"/>
                </a:lnTo>
                <a:lnTo>
                  <a:pt x="122847" y="258064"/>
                </a:lnTo>
                <a:lnTo>
                  <a:pt x="150636" y="255846"/>
                </a:lnTo>
                <a:lnTo>
                  <a:pt x="196408" y="238106"/>
                </a:lnTo>
                <a:lnTo>
                  <a:pt x="223742" y="211457"/>
                </a:lnTo>
                <a:lnTo>
                  <a:pt x="237972" y="178600"/>
                </a:lnTo>
                <a:lnTo>
                  <a:pt x="173024" y="178600"/>
                </a:lnTo>
                <a:lnTo>
                  <a:pt x="169227" y="185737"/>
                </a:lnTo>
                <a:lnTo>
                  <a:pt x="164858" y="191325"/>
                </a:lnTo>
                <a:lnTo>
                  <a:pt x="124599" y="206501"/>
                </a:lnTo>
                <a:lnTo>
                  <a:pt x="114714" y="205930"/>
                </a:lnTo>
                <a:lnTo>
                  <a:pt x="78944" y="188613"/>
                </a:lnTo>
                <a:lnTo>
                  <a:pt x="64071" y="145999"/>
                </a:lnTo>
                <a:lnTo>
                  <a:pt x="241300" y="145999"/>
                </a:lnTo>
                <a:lnTo>
                  <a:pt x="241342" y="131159"/>
                </a:lnTo>
                <a:lnTo>
                  <a:pt x="236327" y="83833"/>
                </a:lnTo>
                <a:lnTo>
                  <a:pt x="219811" y="47396"/>
                </a:lnTo>
                <a:lnTo>
                  <a:pt x="189940" y="17933"/>
                </a:lnTo>
                <a:lnTo>
                  <a:pt x="150729" y="2854"/>
                </a:lnTo>
                <a:lnTo>
                  <a:pt x="136028" y="713"/>
                </a:lnTo>
                <a:lnTo>
                  <a:pt x="120535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838150" y="5175999"/>
            <a:ext cx="64135" cy="329565"/>
          </a:xfrm>
          <a:custGeom>
            <a:avLst/>
            <a:gdLst/>
            <a:ahLst/>
            <a:cxnLst/>
            <a:rect l="l" t="t" r="r" b="b"/>
            <a:pathLst>
              <a:path w="64134" h="329564">
                <a:moveTo>
                  <a:pt x="63626" y="0"/>
                </a:moveTo>
                <a:lnTo>
                  <a:pt x="0" y="0"/>
                </a:lnTo>
                <a:lnTo>
                  <a:pt x="0" y="329056"/>
                </a:lnTo>
                <a:lnTo>
                  <a:pt x="63626" y="329056"/>
                </a:lnTo>
                <a:lnTo>
                  <a:pt x="63626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2093944" y="1743317"/>
            <a:ext cx="6503670" cy="393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3600" b="1" spc="-150" dirty="0" err="1" smtClean="0">
                <a:solidFill>
                  <a:srgbClr val="FFFFFF"/>
                </a:solidFill>
                <a:latin typeface="Arial"/>
                <a:cs typeface="Arial"/>
              </a:rPr>
              <a:t>facilit</a:t>
            </a:r>
            <a:r>
              <a:rPr sz="3600" b="1" dirty="0" err="1" smtClean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3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constructive 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Ecoquartier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Jonction,</a:t>
            </a:r>
            <a:r>
              <a:rPr sz="3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Genève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750" dirty="0">
              <a:latin typeface="Times New Roman"/>
              <a:cs typeface="Times New Roman"/>
            </a:endParaRPr>
          </a:p>
          <a:p>
            <a:pPr marL="1291590" marR="1265555" algn="ctr">
              <a:lnSpc>
                <a:spcPct val="100000"/>
              </a:lnSpc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Immeuble</a:t>
            </a:r>
            <a:r>
              <a:rPr sz="36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CODHA 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Loft</a:t>
            </a:r>
            <a:endParaRPr sz="3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50" dirty="0">
              <a:latin typeface="Times New Roman"/>
              <a:cs typeface="Times New Roman"/>
            </a:endParaRPr>
          </a:p>
          <a:p>
            <a:pPr marL="127000" algn="ctr">
              <a:lnSpc>
                <a:spcPct val="100000"/>
              </a:lnSpc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Dreier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Frenzel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1" name="Image 50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"/>
            <a:ext cx="10693400" cy="75617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 3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"/>
            <a:ext cx="10693400" cy="75617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8926" y="12"/>
            <a:ext cx="9474146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8001" y="12"/>
            <a:ext cx="6095998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756" y="12"/>
            <a:ext cx="9500486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6788" y="4019539"/>
            <a:ext cx="885311" cy="1622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16784" y="4019544"/>
            <a:ext cx="885825" cy="1623060"/>
          </a:xfrm>
          <a:custGeom>
            <a:avLst/>
            <a:gdLst/>
            <a:ahLst/>
            <a:cxnLst/>
            <a:rect l="l" t="t" r="r" b="b"/>
            <a:pathLst>
              <a:path w="885825" h="1623060">
                <a:moveTo>
                  <a:pt x="885316" y="1618396"/>
                </a:moveTo>
                <a:lnTo>
                  <a:pt x="657103" y="1622604"/>
                </a:lnTo>
                <a:lnTo>
                  <a:pt x="160923" y="1622604"/>
                </a:lnTo>
                <a:lnTo>
                  <a:pt x="0" y="1622604"/>
                </a:lnTo>
                <a:lnTo>
                  <a:pt x="0" y="6704"/>
                </a:lnTo>
                <a:lnTo>
                  <a:pt x="100577" y="0"/>
                </a:lnTo>
                <a:lnTo>
                  <a:pt x="160923" y="0"/>
                </a:lnTo>
                <a:lnTo>
                  <a:pt x="8853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4122" y="4019537"/>
            <a:ext cx="228600" cy="121285"/>
          </a:xfrm>
          <a:custGeom>
            <a:avLst/>
            <a:gdLst/>
            <a:ahLst/>
            <a:cxnLst/>
            <a:rect l="l" t="t" r="r" b="b"/>
            <a:pathLst>
              <a:path w="228600" h="121285">
                <a:moveTo>
                  <a:pt x="0" y="120688"/>
                </a:moveTo>
                <a:lnTo>
                  <a:pt x="227977" y="120688"/>
                </a:lnTo>
                <a:lnTo>
                  <a:pt x="227977" y="0"/>
                </a:lnTo>
                <a:lnTo>
                  <a:pt x="0" y="0"/>
                </a:lnTo>
                <a:lnTo>
                  <a:pt x="0" y="120688"/>
                </a:lnTo>
                <a:close/>
              </a:path>
            </a:pathLst>
          </a:custGeom>
          <a:solidFill>
            <a:srgbClr val="68686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6783" y="4019537"/>
            <a:ext cx="161290" cy="121285"/>
          </a:xfrm>
          <a:custGeom>
            <a:avLst/>
            <a:gdLst/>
            <a:ahLst/>
            <a:cxnLst/>
            <a:rect l="l" t="t" r="r" b="b"/>
            <a:pathLst>
              <a:path w="161289" h="121285">
                <a:moveTo>
                  <a:pt x="0" y="120688"/>
                </a:moveTo>
                <a:lnTo>
                  <a:pt x="161124" y="120688"/>
                </a:lnTo>
                <a:lnTo>
                  <a:pt x="161124" y="0"/>
                </a:lnTo>
                <a:lnTo>
                  <a:pt x="0" y="0"/>
                </a:lnTo>
                <a:lnTo>
                  <a:pt x="0" y="120688"/>
                </a:lnTo>
                <a:close/>
              </a:path>
            </a:pathLst>
          </a:custGeom>
          <a:solidFill>
            <a:srgbClr val="68686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4122" y="401954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79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6784" y="4019544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1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6784" y="4019544"/>
            <a:ext cx="885825" cy="121285"/>
          </a:xfrm>
          <a:custGeom>
            <a:avLst/>
            <a:gdLst/>
            <a:ahLst/>
            <a:cxnLst/>
            <a:rect l="l" t="t" r="r" b="b"/>
            <a:pathLst>
              <a:path w="885825" h="121285">
                <a:moveTo>
                  <a:pt x="885315" y="120689"/>
                </a:moveTo>
                <a:lnTo>
                  <a:pt x="0" y="12068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74122" y="3469728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7977" y="0"/>
                </a:lnTo>
              </a:path>
            </a:pathLst>
          </a:custGeom>
          <a:ln w="40233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96095" y="3469728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813" y="0"/>
                </a:lnTo>
              </a:path>
            </a:pathLst>
          </a:custGeom>
          <a:ln w="40233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74122" y="3449620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79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96092" y="3449620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8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96092" y="3449620"/>
            <a:ext cx="1006475" cy="40640"/>
          </a:xfrm>
          <a:custGeom>
            <a:avLst/>
            <a:gdLst/>
            <a:ahLst/>
            <a:cxnLst/>
            <a:rect l="l" t="t" r="r" b="b"/>
            <a:pathLst>
              <a:path w="1006475" h="40639">
                <a:moveTo>
                  <a:pt x="1006008" y="40229"/>
                </a:moveTo>
                <a:lnTo>
                  <a:pt x="0" y="40229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20759" y="6199238"/>
            <a:ext cx="409575" cy="20320"/>
          </a:xfrm>
          <a:custGeom>
            <a:avLst/>
            <a:gdLst/>
            <a:ahLst/>
            <a:cxnLst/>
            <a:rect l="l" t="t" r="r" b="b"/>
            <a:pathLst>
              <a:path w="409575" h="20320">
                <a:moveTo>
                  <a:pt x="0" y="20116"/>
                </a:moveTo>
                <a:lnTo>
                  <a:pt x="409041" y="20116"/>
                </a:lnTo>
                <a:lnTo>
                  <a:pt x="409041" y="0"/>
                </a:lnTo>
                <a:lnTo>
                  <a:pt x="0" y="0"/>
                </a:lnTo>
                <a:lnTo>
                  <a:pt x="0" y="20116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20760" y="6199237"/>
            <a:ext cx="409575" cy="20320"/>
          </a:xfrm>
          <a:custGeom>
            <a:avLst/>
            <a:gdLst/>
            <a:ahLst/>
            <a:cxnLst/>
            <a:rect l="l" t="t" r="r" b="b"/>
            <a:pathLst>
              <a:path w="409575" h="20320">
                <a:moveTo>
                  <a:pt x="0" y="0"/>
                </a:moveTo>
                <a:lnTo>
                  <a:pt x="409041" y="0"/>
                </a:lnTo>
                <a:lnTo>
                  <a:pt x="409041" y="20116"/>
                </a:lnTo>
                <a:lnTo>
                  <a:pt x="0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00642" y="4040035"/>
            <a:ext cx="0" cy="1012825"/>
          </a:xfrm>
          <a:custGeom>
            <a:avLst/>
            <a:gdLst/>
            <a:ahLst/>
            <a:cxnLst/>
            <a:rect l="l" t="t" r="r" b="b"/>
            <a:pathLst>
              <a:path h="1012825">
                <a:moveTo>
                  <a:pt x="0" y="0"/>
                </a:moveTo>
                <a:lnTo>
                  <a:pt x="0" y="1012545"/>
                </a:lnTo>
              </a:path>
            </a:pathLst>
          </a:custGeom>
          <a:ln w="40233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00642" y="5133047"/>
            <a:ext cx="0" cy="1086485"/>
          </a:xfrm>
          <a:custGeom>
            <a:avLst/>
            <a:gdLst/>
            <a:ahLst/>
            <a:cxnLst/>
            <a:rect l="l" t="t" r="r" b="b"/>
            <a:pathLst>
              <a:path h="1086485">
                <a:moveTo>
                  <a:pt x="0" y="0"/>
                </a:moveTo>
                <a:lnTo>
                  <a:pt x="0" y="1086307"/>
                </a:lnTo>
              </a:path>
            </a:pathLst>
          </a:custGeom>
          <a:ln w="40233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80526" y="4040035"/>
            <a:ext cx="40640" cy="2179320"/>
          </a:xfrm>
          <a:custGeom>
            <a:avLst/>
            <a:gdLst/>
            <a:ahLst/>
            <a:cxnLst/>
            <a:rect l="l" t="t" r="r" b="b"/>
            <a:pathLst>
              <a:path w="40639" h="2179320">
                <a:moveTo>
                  <a:pt x="0" y="0"/>
                </a:moveTo>
                <a:lnTo>
                  <a:pt x="40233" y="0"/>
                </a:lnTo>
                <a:lnTo>
                  <a:pt x="40233" y="2179320"/>
                </a:lnTo>
                <a:lnTo>
                  <a:pt x="0" y="217932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68282" y="4040035"/>
            <a:ext cx="321868" cy="1448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68282" y="4040035"/>
            <a:ext cx="321945" cy="1448435"/>
          </a:xfrm>
          <a:custGeom>
            <a:avLst/>
            <a:gdLst/>
            <a:ahLst/>
            <a:cxnLst/>
            <a:rect l="l" t="t" r="r" b="b"/>
            <a:pathLst>
              <a:path w="321944" h="1448435">
                <a:moveTo>
                  <a:pt x="0" y="1448409"/>
                </a:moveTo>
                <a:lnTo>
                  <a:pt x="321868" y="1448409"/>
                </a:lnTo>
                <a:lnTo>
                  <a:pt x="321868" y="0"/>
                </a:lnTo>
                <a:lnTo>
                  <a:pt x="0" y="0"/>
                </a:lnTo>
                <a:lnTo>
                  <a:pt x="0" y="144840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03562" y="4120502"/>
            <a:ext cx="0" cy="932180"/>
          </a:xfrm>
          <a:custGeom>
            <a:avLst/>
            <a:gdLst/>
            <a:ahLst/>
            <a:cxnLst/>
            <a:rect l="l" t="t" r="r" b="b"/>
            <a:pathLst>
              <a:path h="932179">
                <a:moveTo>
                  <a:pt x="0" y="0"/>
                </a:moveTo>
                <a:lnTo>
                  <a:pt x="0" y="932078"/>
                </a:lnTo>
              </a:path>
            </a:pathLst>
          </a:custGeom>
          <a:ln w="2682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03562" y="5133047"/>
            <a:ext cx="0" cy="469900"/>
          </a:xfrm>
          <a:custGeom>
            <a:avLst/>
            <a:gdLst/>
            <a:ahLst/>
            <a:cxnLst/>
            <a:rect l="l" t="t" r="r" b="b"/>
            <a:pathLst>
              <a:path h="469900">
                <a:moveTo>
                  <a:pt x="0" y="0"/>
                </a:moveTo>
                <a:lnTo>
                  <a:pt x="0" y="469391"/>
                </a:lnTo>
              </a:path>
            </a:pathLst>
          </a:custGeom>
          <a:ln w="2682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96858" y="444236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6705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10269" y="4717299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96858" y="48044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16975" y="5354332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96858" y="5434798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03564" y="4348491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96858" y="54213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16975" y="55152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16975" y="54616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10269" y="54079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910269" y="53543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10269" y="5300686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03564" y="52537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03564" y="52001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96858" y="51464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96858" y="50391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16975" y="4683771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916975" y="46368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16975" y="45831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10269" y="4529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10269" y="44758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03564" y="44222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903564" y="43686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96858" y="4314963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96858" y="42680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96858" y="42143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90151" y="4120502"/>
            <a:ext cx="27305" cy="1482090"/>
          </a:xfrm>
          <a:custGeom>
            <a:avLst/>
            <a:gdLst/>
            <a:ahLst/>
            <a:cxnLst/>
            <a:rect l="l" t="t" r="r" b="b"/>
            <a:pathLst>
              <a:path w="27305" h="1482089">
                <a:moveTo>
                  <a:pt x="0" y="1481937"/>
                </a:moveTo>
                <a:lnTo>
                  <a:pt x="26822" y="1481937"/>
                </a:lnTo>
                <a:lnTo>
                  <a:pt x="26822" y="0"/>
                </a:lnTo>
                <a:lnTo>
                  <a:pt x="0" y="0"/>
                </a:lnTo>
                <a:lnTo>
                  <a:pt x="0" y="14819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68282" y="5488444"/>
            <a:ext cx="321945" cy="114300"/>
          </a:xfrm>
          <a:custGeom>
            <a:avLst/>
            <a:gdLst/>
            <a:ahLst/>
            <a:cxnLst/>
            <a:rect l="l" t="t" r="r" b="b"/>
            <a:pathLst>
              <a:path w="321944" h="114300">
                <a:moveTo>
                  <a:pt x="0" y="0"/>
                </a:moveTo>
                <a:lnTo>
                  <a:pt x="321868" y="0"/>
                </a:lnTo>
                <a:lnTo>
                  <a:pt x="321868" y="113995"/>
                </a:lnTo>
                <a:lnTo>
                  <a:pt x="0" y="11399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71026" y="5485117"/>
            <a:ext cx="316865" cy="119380"/>
          </a:xfrm>
          <a:custGeom>
            <a:avLst/>
            <a:gdLst/>
            <a:ahLst/>
            <a:cxnLst/>
            <a:rect l="l" t="t" r="r" b="b"/>
            <a:pathLst>
              <a:path w="316864" h="119379">
                <a:moveTo>
                  <a:pt x="0" y="0"/>
                </a:moveTo>
                <a:lnTo>
                  <a:pt x="316801" y="1187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71024" y="5485117"/>
            <a:ext cx="316865" cy="119380"/>
          </a:xfrm>
          <a:custGeom>
            <a:avLst/>
            <a:gdLst/>
            <a:ahLst/>
            <a:cxnLst/>
            <a:rect l="l" t="t" r="r" b="b"/>
            <a:pathLst>
              <a:path w="316864" h="119379">
                <a:moveTo>
                  <a:pt x="316801" y="0"/>
                </a:moveTo>
                <a:lnTo>
                  <a:pt x="0" y="1187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54871" y="4120502"/>
            <a:ext cx="0" cy="932180"/>
          </a:xfrm>
          <a:custGeom>
            <a:avLst/>
            <a:gdLst/>
            <a:ahLst/>
            <a:cxnLst/>
            <a:rect l="l" t="t" r="r" b="b"/>
            <a:pathLst>
              <a:path h="932179">
                <a:moveTo>
                  <a:pt x="0" y="0"/>
                </a:moveTo>
                <a:lnTo>
                  <a:pt x="0" y="932078"/>
                </a:lnTo>
              </a:path>
            </a:pathLst>
          </a:custGeom>
          <a:ln w="2682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54871" y="5133047"/>
            <a:ext cx="0" cy="469900"/>
          </a:xfrm>
          <a:custGeom>
            <a:avLst/>
            <a:gdLst/>
            <a:ahLst/>
            <a:cxnLst/>
            <a:rect l="l" t="t" r="r" b="b"/>
            <a:pathLst>
              <a:path h="469900">
                <a:moveTo>
                  <a:pt x="0" y="0"/>
                </a:moveTo>
                <a:lnTo>
                  <a:pt x="0" y="469391"/>
                </a:lnTo>
              </a:path>
            </a:pathLst>
          </a:custGeom>
          <a:ln w="2682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68284" y="4361902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48167" y="44490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61578" y="4724005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68284" y="53543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48167" y="54415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61578" y="4382019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6705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48167" y="4703888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68284" y="5139752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54872" y="5454915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68282" y="548844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39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61578" y="54549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61578" y="54012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554872" y="53476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54872" y="52939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548167" y="5240336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548167" y="51933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48167" y="51397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568284" y="47843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568284" y="47307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568284" y="46770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561578" y="4623420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561578" y="4569777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554872" y="45228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54872" y="44691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54872" y="44155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48167" y="43619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48167" y="43082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41460" y="4120502"/>
            <a:ext cx="27305" cy="1482090"/>
          </a:xfrm>
          <a:custGeom>
            <a:avLst/>
            <a:gdLst/>
            <a:ahLst/>
            <a:cxnLst/>
            <a:rect l="l" t="t" r="r" b="b"/>
            <a:pathLst>
              <a:path w="27305" h="1482089">
                <a:moveTo>
                  <a:pt x="0" y="1481937"/>
                </a:moveTo>
                <a:lnTo>
                  <a:pt x="26822" y="1481937"/>
                </a:lnTo>
                <a:lnTo>
                  <a:pt x="26822" y="0"/>
                </a:lnTo>
                <a:lnTo>
                  <a:pt x="0" y="0"/>
                </a:lnTo>
                <a:lnTo>
                  <a:pt x="0" y="14819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568282" y="4120502"/>
            <a:ext cx="321945" cy="121285"/>
          </a:xfrm>
          <a:custGeom>
            <a:avLst/>
            <a:gdLst/>
            <a:ahLst/>
            <a:cxnLst/>
            <a:rect l="l" t="t" r="r" b="b"/>
            <a:pathLst>
              <a:path w="321944" h="121285">
                <a:moveTo>
                  <a:pt x="0" y="0"/>
                </a:moveTo>
                <a:lnTo>
                  <a:pt x="321868" y="0"/>
                </a:lnTo>
                <a:lnTo>
                  <a:pt x="321868" y="120700"/>
                </a:lnTo>
                <a:lnTo>
                  <a:pt x="0" y="120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68282" y="4120502"/>
            <a:ext cx="321945" cy="121285"/>
          </a:xfrm>
          <a:custGeom>
            <a:avLst/>
            <a:gdLst/>
            <a:ahLst/>
            <a:cxnLst/>
            <a:rect l="l" t="t" r="r" b="b"/>
            <a:pathLst>
              <a:path w="321944" h="121285">
                <a:moveTo>
                  <a:pt x="0" y="0"/>
                </a:moveTo>
                <a:lnTo>
                  <a:pt x="321868" y="0"/>
                </a:lnTo>
                <a:lnTo>
                  <a:pt x="321868" y="120700"/>
                </a:lnTo>
                <a:lnTo>
                  <a:pt x="0" y="1207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71026" y="4120709"/>
            <a:ext cx="316865" cy="119380"/>
          </a:xfrm>
          <a:custGeom>
            <a:avLst/>
            <a:gdLst/>
            <a:ahLst/>
            <a:cxnLst/>
            <a:rect l="l" t="t" r="r" b="b"/>
            <a:pathLst>
              <a:path w="316864" h="119379">
                <a:moveTo>
                  <a:pt x="0" y="0"/>
                </a:moveTo>
                <a:lnTo>
                  <a:pt x="316801" y="1187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571024" y="4120709"/>
            <a:ext cx="316865" cy="119380"/>
          </a:xfrm>
          <a:custGeom>
            <a:avLst/>
            <a:gdLst/>
            <a:ahLst/>
            <a:cxnLst/>
            <a:rect l="l" t="t" r="r" b="b"/>
            <a:pathLst>
              <a:path w="316864" h="119379">
                <a:moveTo>
                  <a:pt x="316801" y="0"/>
                </a:moveTo>
                <a:lnTo>
                  <a:pt x="0" y="1187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420759" y="6078537"/>
            <a:ext cx="409575" cy="121285"/>
          </a:xfrm>
          <a:custGeom>
            <a:avLst/>
            <a:gdLst/>
            <a:ahLst/>
            <a:cxnLst/>
            <a:rect l="l" t="t" r="r" b="b"/>
            <a:pathLst>
              <a:path w="409575" h="121285">
                <a:moveTo>
                  <a:pt x="0" y="0"/>
                </a:moveTo>
                <a:lnTo>
                  <a:pt x="409041" y="0"/>
                </a:lnTo>
                <a:lnTo>
                  <a:pt x="409041" y="120700"/>
                </a:lnTo>
                <a:lnTo>
                  <a:pt x="0" y="120700"/>
                </a:lnTo>
                <a:lnTo>
                  <a:pt x="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420759" y="6078537"/>
            <a:ext cx="409575" cy="121285"/>
          </a:xfrm>
          <a:custGeom>
            <a:avLst/>
            <a:gdLst/>
            <a:ahLst/>
            <a:cxnLst/>
            <a:rect l="l" t="t" r="r" b="b"/>
            <a:pathLst>
              <a:path w="409575" h="121285">
                <a:moveTo>
                  <a:pt x="0" y="0"/>
                </a:moveTo>
                <a:lnTo>
                  <a:pt x="409041" y="0"/>
                </a:lnTo>
                <a:lnTo>
                  <a:pt x="409041" y="120700"/>
                </a:lnTo>
                <a:lnTo>
                  <a:pt x="0" y="1207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41460" y="5642673"/>
            <a:ext cx="288925" cy="436245"/>
          </a:xfrm>
          <a:custGeom>
            <a:avLst/>
            <a:gdLst/>
            <a:ahLst/>
            <a:cxnLst/>
            <a:rect l="l" t="t" r="r" b="b"/>
            <a:pathLst>
              <a:path w="288925" h="436245">
                <a:moveTo>
                  <a:pt x="0" y="0"/>
                </a:moveTo>
                <a:lnTo>
                  <a:pt x="288340" y="0"/>
                </a:lnTo>
                <a:lnTo>
                  <a:pt x="288340" y="435863"/>
                </a:lnTo>
                <a:lnTo>
                  <a:pt x="0" y="435863"/>
                </a:lnTo>
                <a:lnTo>
                  <a:pt x="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541460" y="5642673"/>
            <a:ext cx="288925" cy="436245"/>
          </a:xfrm>
          <a:custGeom>
            <a:avLst/>
            <a:gdLst/>
            <a:ahLst/>
            <a:cxnLst/>
            <a:rect l="l" t="t" r="r" b="b"/>
            <a:pathLst>
              <a:path w="288925" h="436245">
                <a:moveTo>
                  <a:pt x="0" y="0"/>
                </a:moveTo>
                <a:lnTo>
                  <a:pt x="288340" y="0"/>
                </a:lnTo>
                <a:lnTo>
                  <a:pt x="288340" y="435863"/>
                </a:lnTo>
                <a:lnTo>
                  <a:pt x="0" y="43586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413052" y="6118684"/>
            <a:ext cx="89675" cy="89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20759" y="4040035"/>
            <a:ext cx="121285" cy="2038985"/>
          </a:xfrm>
          <a:custGeom>
            <a:avLst/>
            <a:gdLst/>
            <a:ahLst/>
            <a:cxnLst/>
            <a:rect l="l" t="t" r="r" b="b"/>
            <a:pathLst>
              <a:path w="121285" h="2038985">
                <a:moveTo>
                  <a:pt x="120700" y="0"/>
                </a:moveTo>
                <a:lnTo>
                  <a:pt x="0" y="0"/>
                </a:lnTo>
                <a:lnTo>
                  <a:pt x="0" y="2038502"/>
                </a:lnTo>
                <a:lnTo>
                  <a:pt x="120700" y="2038502"/>
                </a:lnTo>
                <a:lnTo>
                  <a:pt x="120700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420759" y="4040035"/>
            <a:ext cx="121285" cy="2038985"/>
          </a:xfrm>
          <a:custGeom>
            <a:avLst/>
            <a:gdLst/>
            <a:ahLst/>
            <a:cxnLst/>
            <a:rect l="l" t="t" r="r" b="b"/>
            <a:pathLst>
              <a:path w="121285" h="2038985">
                <a:moveTo>
                  <a:pt x="120700" y="0"/>
                </a:moveTo>
                <a:lnTo>
                  <a:pt x="0" y="0"/>
                </a:lnTo>
                <a:lnTo>
                  <a:pt x="0" y="2038502"/>
                </a:lnTo>
                <a:lnTo>
                  <a:pt x="120700" y="2038502"/>
                </a:lnTo>
                <a:lnTo>
                  <a:pt x="12070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541461" y="4026622"/>
            <a:ext cx="409575" cy="93980"/>
          </a:xfrm>
          <a:custGeom>
            <a:avLst/>
            <a:gdLst/>
            <a:ahLst/>
            <a:cxnLst/>
            <a:rect l="l" t="t" r="r" b="b"/>
            <a:pathLst>
              <a:path w="409575" h="93979">
                <a:moveTo>
                  <a:pt x="409041" y="0"/>
                </a:moveTo>
                <a:lnTo>
                  <a:pt x="0" y="13411"/>
                </a:lnTo>
                <a:lnTo>
                  <a:pt x="0" y="93878"/>
                </a:lnTo>
                <a:lnTo>
                  <a:pt x="409041" y="93878"/>
                </a:lnTo>
                <a:lnTo>
                  <a:pt x="4090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541461" y="4026622"/>
            <a:ext cx="409041" cy="938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541461" y="4026622"/>
            <a:ext cx="409575" cy="93980"/>
          </a:xfrm>
          <a:custGeom>
            <a:avLst/>
            <a:gdLst/>
            <a:ahLst/>
            <a:cxnLst/>
            <a:rect l="l" t="t" r="r" b="b"/>
            <a:pathLst>
              <a:path w="409575" h="93979">
                <a:moveTo>
                  <a:pt x="0" y="13411"/>
                </a:moveTo>
                <a:lnTo>
                  <a:pt x="0" y="93878"/>
                </a:lnTo>
                <a:lnTo>
                  <a:pt x="409041" y="93878"/>
                </a:lnTo>
                <a:lnTo>
                  <a:pt x="409041" y="0"/>
                </a:lnTo>
                <a:lnTo>
                  <a:pt x="0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41461" y="4026622"/>
            <a:ext cx="409041" cy="201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41461" y="4026622"/>
            <a:ext cx="409575" cy="20320"/>
          </a:xfrm>
          <a:custGeom>
            <a:avLst/>
            <a:gdLst/>
            <a:ahLst/>
            <a:cxnLst/>
            <a:rect l="l" t="t" r="r" b="b"/>
            <a:pathLst>
              <a:path w="409575" h="20320">
                <a:moveTo>
                  <a:pt x="0" y="20116"/>
                </a:moveTo>
                <a:lnTo>
                  <a:pt x="409041" y="6705"/>
                </a:lnTo>
                <a:lnTo>
                  <a:pt x="409041" y="0"/>
                </a:lnTo>
                <a:lnTo>
                  <a:pt x="0" y="13411"/>
                </a:lnTo>
                <a:lnTo>
                  <a:pt x="0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17525" y="5603914"/>
            <a:ext cx="34925" cy="33655"/>
          </a:xfrm>
          <a:custGeom>
            <a:avLst/>
            <a:gdLst/>
            <a:ahLst/>
            <a:cxnLst/>
            <a:rect l="l" t="t" r="r" b="b"/>
            <a:pathLst>
              <a:path w="34925" h="33654">
                <a:moveTo>
                  <a:pt x="33794" y="0"/>
                </a:moveTo>
                <a:lnTo>
                  <a:pt x="0" y="0"/>
                </a:lnTo>
                <a:lnTo>
                  <a:pt x="0" y="33477"/>
                </a:lnTo>
                <a:lnTo>
                  <a:pt x="34620" y="33477"/>
                </a:lnTo>
                <a:lnTo>
                  <a:pt x="32523" y="26178"/>
                </a:lnTo>
                <a:lnTo>
                  <a:pt x="31534" y="18689"/>
                </a:lnTo>
                <a:lnTo>
                  <a:pt x="31659" y="11136"/>
                </a:lnTo>
                <a:lnTo>
                  <a:pt x="32905" y="3644"/>
                </a:lnTo>
                <a:lnTo>
                  <a:pt x="33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50503" y="5635966"/>
            <a:ext cx="6985" cy="0"/>
          </a:xfrm>
          <a:custGeom>
            <a:avLst/>
            <a:gdLst/>
            <a:ahLst/>
            <a:cxnLst/>
            <a:rect l="l" t="t" r="r" b="b"/>
            <a:pathLst>
              <a:path w="6985">
                <a:moveTo>
                  <a:pt x="0" y="0"/>
                </a:moveTo>
                <a:lnTo>
                  <a:pt x="6705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950503" y="5629261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0" y="6705"/>
                </a:moveTo>
                <a:lnTo>
                  <a:pt x="6705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943797" y="5629261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0" y="6705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43797" y="5629261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0" y="6705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943797" y="562255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0" y="13411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37092" y="5622555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0" y="13411"/>
                </a:moveTo>
                <a:lnTo>
                  <a:pt x="20116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937092" y="561584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20116"/>
                </a:moveTo>
                <a:lnTo>
                  <a:pt x="20116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30386" y="5615849"/>
            <a:ext cx="27305" cy="20320"/>
          </a:xfrm>
          <a:custGeom>
            <a:avLst/>
            <a:gdLst/>
            <a:ahLst/>
            <a:cxnLst/>
            <a:rect l="l" t="t" r="r" b="b"/>
            <a:pathLst>
              <a:path w="27305" h="20320">
                <a:moveTo>
                  <a:pt x="0" y="20116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30386" y="5615849"/>
            <a:ext cx="27305" cy="20320"/>
          </a:xfrm>
          <a:custGeom>
            <a:avLst/>
            <a:gdLst/>
            <a:ahLst/>
            <a:cxnLst/>
            <a:rect l="l" t="t" r="r" b="b"/>
            <a:pathLst>
              <a:path w="27305" h="20320">
                <a:moveTo>
                  <a:pt x="0" y="20116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30386" y="5609144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0" y="26822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923681" y="5609144"/>
            <a:ext cx="33655" cy="27305"/>
          </a:xfrm>
          <a:custGeom>
            <a:avLst/>
            <a:gdLst/>
            <a:ahLst/>
            <a:cxnLst/>
            <a:rect l="l" t="t" r="r" b="b"/>
            <a:pathLst>
              <a:path w="33655" h="27304">
                <a:moveTo>
                  <a:pt x="0" y="26822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923681" y="560243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0" y="33527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23681" y="560243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4">
                <a:moveTo>
                  <a:pt x="0" y="33527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23681" y="5602438"/>
            <a:ext cx="27305" cy="33655"/>
          </a:xfrm>
          <a:custGeom>
            <a:avLst/>
            <a:gdLst/>
            <a:ahLst/>
            <a:cxnLst/>
            <a:rect l="l" t="t" r="r" b="b"/>
            <a:pathLst>
              <a:path w="27305" h="33654">
                <a:moveTo>
                  <a:pt x="0" y="33527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923681" y="560243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0" y="26822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23681" y="5602438"/>
            <a:ext cx="20320" cy="27305"/>
          </a:xfrm>
          <a:custGeom>
            <a:avLst/>
            <a:gdLst/>
            <a:ahLst/>
            <a:cxnLst/>
            <a:rect l="l" t="t" r="r" b="b"/>
            <a:pathLst>
              <a:path w="20319" h="27304">
                <a:moveTo>
                  <a:pt x="0" y="26822"/>
                </a:moveTo>
                <a:lnTo>
                  <a:pt x="20116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23681" y="560243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20116"/>
                </a:moveTo>
                <a:lnTo>
                  <a:pt x="20116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923681" y="560243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20116"/>
                </a:moveTo>
                <a:lnTo>
                  <a:pt x="20116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923681" y="5602438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20116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23681" y="560243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0" y="13411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23681" y="5602438"/>
            <a:ext cx="6985" cy="13970"/>
          </a:xfrm>
          <a:custGeom>
            <a:avLst/>
            <a:gdLst/>
            <a:ahLst/>
            <a:cxnLst/>
            <a:rect l="l" t="t" r="r" b="b"/>
            <a:pathLst>
              <a:path w="6985" h="13970">
                <a:moveTo>
                  <a:pt x="0" y="13411"/>
                </a:moveTo>
                <a:lnTo>
                  <a:pt x="6705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23681" y="5602438"/>
            <a:ext cx="6985" cy="13970"/>
          </a:xfrm>
          <a:custGeom>
            <a:avLst/>
            <a:gdLst/>
            <a:ahLst/>
            <a:cxnLst/>
            <a:rect l="l" t="t" r="r" b="b"/>
            <a:pathLst>
              <a:path w="6985" h="13970">
                <a:moveTo>
                  <a:pt x="0" y="13411"/>
                </a:moveTo>
                <a:lnTo>
                  <a:pt x="6705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23681" y="560243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0" y="6705"/>
                </a:moveTo>
                <a:lnTo>
                  <a:pt x="6705" y="0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923680" y="5601937"/>
            <a:ext cx="0" cy="7620"/>
          </a:xfrm>
          <a:custGeom>
            <a:avLst/>
            <a:gdLst/>
            <a:ahLst/>
            <a:cxnLst/>
            <a:rect l="l" t="t" r="r" b="b"/>
            <a:pathLst>
              <a:path h="7620">
                <a:moveTo>
                  <a:pt x="0" y="0"/>
                </a:moveTo>
                <a:lnTo>
                  <a:pt x="0" y="7207"/>
                </a:lnTo>
              </a:path>
            </a:pathLst>
          </a:custGeom>
          <a:ln w="3175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917525" y="5603914"/>
            <a:ext cx="34925" cy="33655"/>
          </a:xfrm>
          <a:custGeom>
            <a:avLst/>
            <a:gdLst/>
            <a:ahLst/>
            <a:cxnLst/>
            <a:rect l="l" t="t" r="r" b="b"/>
            <a:pathLst>
              <a:path w="34925" h="33654">
                <a:moveTo>
                  <a:pt x="0" y="0"/>
                </a:moveTo>
                <a:lnTo>
                  <a:pt x="0" y="33477"/>
                </a:lnTo>
                <a:lnTo>
                  <a:pt x="34620" y="33477"/>
                </a:lnTo>
                <a:lnTo>
                  <a:pt x="32523" y="26178"/>
                </a:lnTo>
                <a:lnTo>
                  <a:pt x="31534" y="18689"/>
                </a:lnTo>
                <a:lnTo>
                  <a:pt x="31659" y="11136"/>
                </a:lnTo>
                <a:lnTo>
                  <a:pt x="32905" y="3644"/>
                </a:lnTo>
                <a:lnTo>
                  <a:pt x="33794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320176" y="4019917"/>
            <a:ext cx="697865" cy="121285"/>
          </a:xfrm>
          <a:custGeom>
            <a:avLst/>
            <a:gdLst/>
            <a:ahLst/>
            <a:cxnLst/>
            <a:rect l="l" t="t" r="r" b="b"/>
            <a:pathLst>
              <a:path w="697864" h="121285">
                <a:moveTo>
                  <a:pt x="13411" y="80467"/>
                </a:moveTo>
                <a:lnTo>
                  <a:pt x="0" y="80467"/>
                </a:lnTo>
                <a:lnTo>
                  <a:pt x="0" y="20116"/>
                </a:lnTo>
                <a:lnTo>
                  <a:pt x="697382" y="0"/>
                </a:lnTo>
                <a:lnTo>
                  <a:pt x="697382" y="120700"/>
                </a:lnTo>
                <a:lnTo>
                  <a:pt x="690676" y="100584"/>
                </a:lnTo>
              </a:path>
            </a:pathLst>
          </a:custGeom>
          <a:ln w="5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759392" y="3483470"/>
            <a:ext cx="0" cy="436245"/>
          </a:xfrm>
          <a:custGeom>
            <a:avLst/>
            <a:gdLst/>
            <a:ahLst/>
            <a:cxnLst/>
            <a:rect l="l" t="t" r="r" b="b"/>
            <a:pathLst>
              <a:path h="436245">
                <a:moveTo>
                  <a:pt x="0" y="0"/>
                </a:moveTo>
                <a:lnTo>
                  <a:pt x="0" y="435864"/>
                </a:lnTo>
              </a:path>
            </a:pathLst>
          </a:custGeom>
          <a:ln w="3352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742628" y="3483470"/>
            <a:ext cx="33655" cy="543560"/>
          </a:xfrm>
          <a:custGeom>
            <a:avLst/>
            <a:gdLst/>
            <a:ahLst/>
            <a:cxnLst/>
            <a:rect l="l" t="t" r="r" b="b"/>
            <a:pathLst>
              <a:path w="33655" h="543560">
                <a:moveTo>
                  <a:pt x="33527" y="0"/>
                </a:moveTo>
                <a:lnTo>
                  <a:pt x="0" y="0"/>
                </a:lnTo>
                <a:lnTo>
                  <a:pt x="0" y="543153"/>
                </a:lnTo>
                <a:lnTo>
                  <a:pt x="33527" y="543153"/>
                </a:lnTo>
                <a:lnTo>
                  <a:pt x="33527" y="0"/>
                </a:lnTo>
                <a:close/>
              </a:path>
            </a:pathLst>
          </a:custGeom>
          <a:ln w="3175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719527" y="3446678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4">
                <a:moveTo>
                  <a:pt x="79197" y="0"/>
                </a:moveTo>
                <a:lnTo>
                  <a:pt x="0" y="0"/>
                </a:lnTo>
                <a:lnTo>
                  <a:pt x="0" y="39598"/>
                </a:lnTo>
                <a:lnTo>
                  <a:pt x="79197" y="39598"/>
                </a:lnTo>
                <a:lnTo>
                  <a:pt x="79197" y="35636"/>
                </a:lnTo>
                <a:lnTo>
                  <a:pt x="3949" y="35636"/>
                </a:lnTo>
                <a:lnTo>
                  <a:pt x="3949" y="3962"/>
                </a:lnTo>
                <a:lnTo>
                  <a:pt x="79197" y="3962"/>
                </a:lnTo>
                <a:lnTo>
                  <a:pt x="79197" y="0"/>
                </a:lnTo>
                <a:close/>
              </a:path>
              <a:path w="79375" h="40004">
                <a:moveTo>
                  <a:pt x="79197" y="3962"/>
                </a:moveTo>
                <a:lnTo>
                  <a:pt x="75234" y="3962"/>
                </a:lnTo>
                <a:lnTo>
                  <a:pt x="75234" y="35636"/>
                </a:lnTo>
                <a:lnTo>
                  <a:pt x="79197" y="35636"/>
                </a:lnTo>
                <a:lnTo>
                  <a:pt x="79197" y="39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719527" y="3446678"/>
            <a:ext cx="79375" cy="40005"/>
          </a:xfrm>
          <a:custGeom>
            <a:avLst/>
            <a:gdLst/>
            <a:ahLst/>
            <a:cxnLst/>
            <a:rect l="l" t="t" r="r" b="b"/>
            <a:pathLst>
              <a:path w="79375" h="40004">
                <a:moveTo>
                  <a:pt x="79197" y="0"/>
                </a:moveTo>
                <a:lnTo>
                  <a:pt x="0" y="0"/>
                </a:lnTo>
                <a:lnTo>
                  <a:pt x="0" y="39598"/>
                </a:lnTo>
                <a:lnTo>
                  <a:pt x="79197" y="39598"/>
                </a:lnTo>
                <a:lnTo>
                  <a:pt x="7919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723476" y="3450640"/>
            <a:ext cx="71755" cy="31750"/>
          </a:xfrm>
          <a:custGeom>
            <a:avLst/>
            <a:gdLst/>
            <a:ahLst/>
            <a:cxnLst/>
            <a:rect l="l" t="t" r="r" b="b"/>
            <a:pathLst>
              <a:path w="71755" h="31750">
                <a:moveTo>
                  <a:pt x="71285" y="31673"/>
                </a:moveTo>
                <a:lnTo>
                  <a:pt x="0" y="31673"/>
                </a:lnTo>
                <a:lnTo>
                  <a:pt x="0" y="0"/>
                </a:lnTo>
                <a:lnTo>
                  <a:pt x="71285" y="0"/>
                </a:lnTo>
                <a:lnTo>
                  <a:pt x="71285" y="3167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41461" y="5602438"/>
            <a:ext cx="375920" cy="46990"/>
          </a:xfrm>
          <a:custGeom>
            <a:avLst/>
            <a:gdLst/>
            <a:ahLst/>
            <a:cxnLst/>
            <a:rect l="l" t="t" r="r" b="b"/>
            <a:pathLst>
              <a:path w="375919" h="46989">
                <a:moveTo>
                  <a:pt x="375513" y="0"/>
                </a:moveTo>
                <a:lnTo>
                  <a:pt x="0" y="0"/>
                </a:lnTo>
                <a:lnTo>
                  <a:pt x="0" y="40233"/>
                </a:lnTo>
                <a:lnTo>
                  <a:pt x="214579" y="40233"/>
                </a:lnTo>
                <a:lnTo>
                  <a:pt x="375513" y="46939"/>
                </a:lnTo>
                <a:lnTo>
                  <a:pt x="375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541461" y="5602438"/>
            <a:ext cx="375513" cy="469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541461" y="5602438"/>
            <a:ext cx="375920" cy="46990"/>
          </a:xfrm>
          <a:custGeom>
            <a:avLst/>
            <a:gdLst/>
            <a:ahLst/>
            <a:cxnLst/>
            <a:rect l="l" t="t" r="r" b="b"/>
            <a:pathLst>
              <a:path w="375919" h="46989">
                <a:moveTo>
                  <a:pt x="375513" y="0"/>
                </a:moveTo>
                <a:lnTo>
                  <a:pt x="375513" y="46939"/>
                </a:lnTo>
                <a:lnTo>
                  <a:pt x="214579" y="40233"/>
                </a:lnTo>
                <a:lnTo>
                  <a:pt x="0" y="40233"/>
                </a:lnTo>
                <a:lnTo>
                  <a:pt x="0" y="0"/>
                </a:lnTo>
                <a:lnTo>
                  <a:pt x="37551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933738" y="4120502"/>
            <a:ext cx="0" cy="852169"/>
          </a:xfrm>
          <a:custGeom>
            <a:avLst/>
            <a:gdLst/>
            <a:ahLst/>
            <a:cxnLst/>
            <a:rect l="l" t="t" r="r" b="b"/>
            <a:pathLst>
              <a:path h="852170">
                <a:moveTo>
                  <a:pt x="0" y="0"/>
                </a:moveTo>
                <a:lnTo>
                  <a:pt x="0" y="851611"/>
                </a:lnTo>
              </a:path>
            </a:pathLst>
          </a:custGeom>
          <a:ln w="33527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33738" y="5052580"/>
            <a:ext cx="0" cy="549910"/>
          </a:xfrm>
          <a:custGeom>
            <a:avLst/>
            <a:gdLst/>
            <a:ahLst/>
            <a:cxnLst/>
            <a:rect l="l" t="t" r="r" b="b"/>
            <a:pathLst>
              <a:path h="549910">
                <a:moveTo>
                  <a:pt x="0" y="0"/>
                </a:moveTo>
                <a:lnTo>
                  <a:pt x="0" y="549859"/>
                </a:lnTo>
              </a:path>
            </a:pathLst>
          </a:custGeom>
          <a:ln w="33527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916975" y="4120502"/>
            <a:ext cx="33655" cy="1482090"/>
          </a:xfrm>
          <a:custGeom>
            <a:avLst/>
            <a:gdLst/>
            <a:ahLst/>
            <a:cxnLst/>
            <a:rect l="l" t="t" r="r" b="b"/>
            <a:pathLst>
              <a:path w="33655" h="1482089">
                <a:moveTo>
                  <a:pt x="0" y="0"/>
                </a:moveTo>
                <a:lnTo>
                  <a:pt x="33528" y="0"/>
                </a:lnTo>
                <a:lnTo>
                  <a:pt x="33528" y="1481937"/>
                </a:lnTo>
                <a:lnTo>
                  <a:pt x="0" y="14819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324123" y="3138970"/>
            <a:ext cx="0" cy="2540"/>
          </a:xfrm>
          <a:custGeom>
            <a:avLst/>
            <a:gdLst/>
            <a:ahLst/>
            <a:cxnLst/>
            <a:rect l="l" t="t" r="r" b="b"/>
            <a:pathLst>
              <a:path h="2539">
                <a:moveTo>
                  <a:pt x="0" y="0"/>
                </a:moveTo>
                <a:lnTo>
                  <a:pt x="0" y="2514"/>
                </a:lnTo>
              </a:path>
            </a:pathLst>
          </a:custGeom>
          <a:ln w="3175">
            <a:solidFill>
              <a:srgbClr val="9A9A9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324123" y="5642673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0"/>
                </a:moveTo>
                <a:lnTo>
                  <a:pt x="0" y="576681"/>
                </a:lnTo>
              </a:path>
            </a:pathLst>
          </a:custGeom>
          <a:ln w="3175">
            <a:solidFill>
              <a:srgbClr val="9A9A9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321443" y="6542481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59" y="0"/>
                </a:lnTo>
              </a:path>
            </a:pathLst>
          </a:custGeom>
          <a:ln w="3175">
            <a:solidFill>
              <a:srgbClr val="9A9A9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077909" y="6219353"/>
            <a:ext cx="489584" cy="321945"/>
          </a:xfrm>
          <a:custGeom>
            <a:avLst/>
            <a:gdLst/>
            <a:ahLst/>
            <a:cxnLst/>
            <a:rect l="l" t="t" r="r" b="b"/>
            <a:pathLst>
              <a:path w="489585" h="321945">
                <a:moveTo>
                  <a:pt x="0" y="0"/>
                </a:moveTo>
                <a:lnTo>
                  <a:pt x="489508" y="0"/>
                </a:lnTo>
                <a:lnTo>
                  <a:pt x="489508" y="3218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77909" y="6219353"/>
            <a:ext cx="0" cy="321945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32187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077908" y="3141484"/>
            <a:ext cx="496570" cy="2501265"/>
          </a:xfrm>
          <a:custGeom>
            <a:avLst/>
            <a:gdLst/>
            <a:ahLst/>
            <a:cxnLst/>
            <a:rect l="l" t="t" r="r" b="b"/>
            <a:pathLst>
              <a:path w="496570" h="2501265">
                <a:moveTo>
                  <a:pt x="0" y="0"/>
                </a:moveTo>
                <a:lnTo>
                  <a:pt x="496214" y="0"/>
                </a:lnTo>
                <a:lnTo>
                  <a:pt x="496214" y="2501188"/>
                </a:lnTo>
                <a:lnTo>
                  <a:pt x="0" y="25011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077909" y="3141484"/>
            <a:ext cx="496570" cy="2501265"/>
          </a:xfrm>
          <a:custGeom>
            <a:avLst/>
            <a:gdLst/>
            <a:ahLst/>
            <a:cxnLst/>
            <a:rect l="l" t="t" r="r" b="b"/>
            <a:pathLst>
              <a:path w="496570" h="2501265">
                <a:moveTo>
                  <a:pt x="496214" y="0"/>
                </a:moveTo>
                <a:lnTo>
                  <a:pt x="496214" y="2501187"/>
                </a:lnTo>
                <a:lnTo>
                  <a:pt x="0" y="2501187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756040" y="5646986"/>
            <a:ext cx="1046480" cy="572770"/>
          </a:xfrm>
          <a:custGeom>
            <a:avLst/>
            <a:gdLst/>
            <a:ahLst/>
            <a:cxnLst/>
            <a:rect l="l" t="t" r="r" b="b"/>
            <a:pathLst>
              <a:path w="1046479" h="572770">
                <a:moveTo>
                  <a:pt x="0" y="2391"/>
                </a:moveTo>
                <a:lnTo>
                  <a:pt x="0" y="572367"/>
                </a:lnTo>
                <a:lnTo>
                  <a:pt x="1046059" y="572367"/>
                </a:lnTo>
                <a:lnTo>
                  <a:pt x="1046059" y="9096"/>
                </a:lnTo>
                <a:lnTo>
                  <a:pt x="563270" y="9096"/>
                </a:lnTo>
                <a:lnTo>
                  <a:pt x="0" y="2391"/>
                </a:lnTo>
                <a:close/>
              </a:path>
              <a:path w="1046479" h="572770">
                <a:moveTo>
                  <a:pt x="1046059" y="0"/>
                </a:moveTo>
                <a:lnTo>
                  <a:pt x="563270" y="9096"/>
                </a:lnTo>
                <a:lnTo>
                  <a:pt x="1046059" y="9096"/>
                </a:lnTo>
                <a:lnTo>
                  <a:pt x="1046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756040" y="6152297"/>
            <a:ext cx="67310" cy="67310"/>
          </a:xfrm>
          <a:custGeom>
            <a:avLst/>
            <a:gdLst/>
            <a:ahLst/>
            <a:cxnLst/>
            <a:rect l="l" t="t" r="r" b="b"/>
            <a:pathLst>
              <a:path w="67310" h="67310">
                <a:moveTo>
                  <a:pt x="67056" y="6705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756040" y="6085241"/>
            <a:ext cx="134620" cy="134620"/>
          </a:xfrm>
          <a:custGeom>
            <a:avLst/>
            <a:gdLst/>
            <a:ahLst/>
            <a:cxnLst/>
            <a:rect l="l" t="t" r="r" b="b"/>
            <a:pathLst>
              <a:path w="134619" h="134620">
                <a:moveTo>
                  <a:pt x="134112" y="13411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756040" y="6018185"/>
            <a:ext cx="201295" cy="201295"/>
          </a:xfrm>
          <a:custGeom>
            <a:avLst/>
            <a:gdLst/>
            <a:ahLst/>
            <a:cxnLst/>
            <a:rect l="l" t="t" r="r" b="b"/>
            <a:pathLst>
              <a:path w="201294" h="201295">
                <a:moveTo>
                  <a:pt x="201168" y="2011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756040" y="5951129"/>
            <a:ext cx="268605" cy="268605"/>
          </a:xfrm>
          <a:custGeom>
            <a:avLst/>
            <a:gdLst/>
            <a:ahLst/>
            <a:cxnLst/>
            <a:rect l="l" t="t" r="r" b="b"/>
            <a:pathLst>
              <a:path w="268605" h="268604">
                <a:moveTo>
                  <a:pt x="268224" y="26822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756040" y="5884073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335280" y="3352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756040" y="5817017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89">
                <a:moveTo>
                  <a:pt x="402336" y="40233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756040" y="5749961"/>
            <a:ext cx="469900" cy="469900"/>
          </a:xfrm>
          <a:custGeom>
            <a:avLst/>
            <a:gdLst/>
            <a:ahLst/>
            <a:cxnLst/>
            <a:rect l="l" t="t" r="r" b="b"/>
            <a:pathLst>
              <a:path w="469900" h="469900">
                <a:moveTo>
                  <a:pt x="469392" y="46939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756040" y="5682905"/>
            <a:ext cx="536575" cy="536575"/>
          </a:xfrm>
          <a:custGeom>
            <a:avLst/>
            <a:gdLst/>
            <a:ahLst/>
            <a:cxnLst/>
            <a:rect l="l" t="t" r="r" b="b"/>
            <a:pathLst>
              <a:path w="536575" h="536575">
                <a:moveTo>
                  <a:pt x="536448" y="5364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789974" y="5649783"/>
            <a:ext cx="569595" cy="569595"/>
          </a:xfrm>
          <a:custGeom>
            <a:avLst/>
            <a:gdLst/>
            <a:ahLst/>
            <a:cxnLst/>
            <a:rect l="l" t="t" r="r" b="b"/>
            <a:pathLst>
              <a:path w="569595" h="569595">
                <a:moveTo>
                  <a:pt x="569570" y="56957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857838" y="5650591"/>
            <a:ext cx="568960" cy="568960"/>
          </a:xfrm>
          <a:custGeom>
            <a:avLst/>
            <a:gdLst/>
            <a:ahLst/>
            <a:cxnLst/>
            <a:rect l="l" t="t" r="r" b="b"/>
            <a:pathLst>
              <a:path w="568960" h="568960">
                <a:moveTo>
                  <a:pt x="568762" y="5687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925702" y="5651398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567954" y="56795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993565" y="5652206"/>
            <a:ext cx="567690" cy="567690"/>
          </a:xfrm>
          <a:custGeom>
            <a:avLst/>
            <a:gdLst/>
            <a:ahLst/>
            <a:cxnLst/>
            <a:rect l="l" t="t" r="r" b="b"/>
            <a:pathLst>
              <a:path w="567689" h="567689">
                <a:moveTo>
                  <a:pt x="567147" y="5671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061429" y="5653014"/>
            <a:ext cx="566420" cy="566420"/>
          </a:xfrm>
          <a:custGeom>
            <a:avLst/>
            <a:gdLst/>
            <a:ahLst/>
            <a:cxnLst/>
            <a:rect l="l" t="t" r="r" b="b"/>
            <a:pathLst>
              <a:path w="566420" h="566420">
                <a:moveTo>
                  <a:pt x="566339" y="56633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129293" y="5653822"/>
            <a:ext cx="565785" cy="565785"/>
          </a:xfrm>
          <a:custGeom>
            <a:avLst/>
            <a:gdLst/>
            <a:ahLst/>
            <a:cxnLst/>
            <a:rect l="l" t="t" r="r" b="b"/>
            <a:pathLst>
              <a:path w="565785" h="565785">
                <a:moveTo>
                  <a:pt x="565531" y="56553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197157" y="5654630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565150" h="565150">
                <a:moveTo>
                  <a:pt x="564723" y="56472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265021" y="5655438"/>
            <a:ext cx="537210" cy="537210"/>
          </a:xfrm>
          <a:custGeom>
            <a:avLst/>
            <a:gdLst/>
            <a:ahLst/>
            <a:cxnLst/>
            <a:rect l="l" t="t" r="r" b="b"/>
            <a:pathLst>
              <a:path w="537210" h="537210">
                <a:moveTo>
                  <a:pt x="537091" y="53709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332723" y="5656084"/>
            <a:ext cx="469900" cy="469900"/>
          </a:xfrm>
          <a:custGeom>
            <a:avLst/>
            <a:gdLst/>
            <a:ahLst/>
            <a:cxnLst/>
            <a:rect l="l" t="t" r="r" b="b"/>
            <a:pathLst>
              <a:path w="469900" h="469900">
                <a:moveTo>
                  <a:pt x="469389" y="46938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332476" y="56558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47" y="2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399779" y="5656084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89">
                <a:moveTo>
                  <a:pt x="402333" y="40233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398292" y="565459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487" y="148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466835" y="5656084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79" h="335279">
                <a:moveTo>
                  <a:pt x="335277" y="33527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464108" y="565335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727" y="27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533892" y="5656084"/>
            <a:ext cx="268605" cy="268605"/>
          </a:xfrm>
          <a:custGeom>
            <a:avLst/>
            <a:gdLst/>
            <a:ahLst/>
            <a:cxnLst/>
            <a:rect l="l" t="t" r="r" b="b"/>
            <a:pathLst>
              <a:path w="268604" h="268604">
                <a:moveTo>
                  <a:pt x="268221" y="26822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529925" y="565211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966" y="396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594738" y="5646156"/>
            <a:ext cx="208378" cy="2120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748469" y="6165708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0" y="53644"/>
                </a:moveTo>
                <a:lnTo>
                  <a:pt x="5364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681413" y="6098652"/>
            <a:ext cx="121285" cy="121285"/>
          </a:xfrm>
          <a:custGeom>
            <a:avLst/>
            <a:gdLst/>
            <a:ahLst/>
            <a:cxnLst/>
            <a:rect l="l" t="t" r="r" b="b"/>
            <a:pathLst>
              <a:path w="121285" h="121285">
                <a:moveTo>
                  <a:pt x="0" y="120700"/>
                </a:moveTo>
                <a:lnTo>
                  <a:pt x="120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614357" y="6031596"/>
            <a:ext cx="187960" cy="187960"/>
          </a:xfrm>
          <a:custGeom>
            <a:avLst/>
            <a:gdLst/>
            <a:ahLst/>
            <a:cxnLst/>
            <a:rect l="l" t="t" r="r" b="b"/>
            <a:pathLst>
              <a:path w="187960" h="187960">
                <a:moveTo>
                  <a:pt x="0" y="187756"/>
                </a:moveTo>
                <a:lnTo>
                  <a:pt x="1877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547301" y="5964540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70" h="255270">
                <a:moveTo>
                  <a:pt x="0" y="254812"/>
                </a:moveTo>
                <a:lnTo>
                  <a:pt x="25481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480245" y="5897484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5" h="321945">
                <a:moveTo>
                  <a:pt x="0" y="321868"/>
                </a:moveTo>
                <a:lnTo>
                  <a:pt x="3218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413189" y="5830429"/>
            <a:ext cx="389255" cy="389255"/>
          </a:xfrm>
          <a:custGeom>
            <a:avLst/>
            <a:gdLst/>
            <a:ahLst/>
            <a:cxnLst/>
            <a:rect l="l" t="t" r="r" b="b"/>
            <a:pathLst>
              <a:path w="389254" h="389254">
                <a:moveTo>
                  <a:pt x="0" y="388924"/>
                </a:moveTo>
                <a:lnTo>
                  <a:pt x="388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346133" y="5763373"/>
            <a:ext cx="456565" cy="456565"/>
          </a:xfrm>
          <a:custGeom>
            <a:avLst/>
            <a:gdLst/>
            <a:ahLst/>
            <a:cxnLst/>
            <a:rect l="l" t="t" r="r" b="b"/>
            <a:pathLst>
              <a:path w="456564" h="456564">
                <a:moveTo>
                  <a:pt x="0" y="455980"/>
                </a:moveTo>
                <a:lnTo>
                  <a:pt x="4559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279077" y="569631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0" y="523036"/>
                </a:moveTo>
                <a:lnTo>
                  <a:pt x="52303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212021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775290" y="564733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0" y="8752"/>
                </a:moveTo>
                <a:lnTo>
                  <a:pt x="875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144965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708234" y="5648619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0" y="7465"/>
                </a:moveTo>
                <a:lnTo>
                  <a:pt x="746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077909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641178" y="5649906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178"/>
                </a:moveTo>
                <a:lnTo>
                  <a:pt x="61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10853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574122" y="565119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0" y="4891"/>
                </a:moveTo>
                <a:lnTo>
                  <a:pt x="489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943797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507066" y="5652480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10">
                <a:moveTo>
                  <a:pt x="0" y="3604"/>
                </a:moveTo>
                <a:lnTo>
                  <a:pt x="36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876741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440010" y="565376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0" y="2316"/>
                </a:moveTo>
                <a:lnTo>
                  <a:pt x="23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809685" y="5656084"/>
            <a:ext cx="563880" cy="563880"/>
          </a:xfrm>
          <a:custGeom>
            <a:avLst/>
            <a:gdLst/>
            <a:ahLst/>
            <a:cxnLst/>
            <a:rect l="l" t="t" r="r" b="b"/>
            <a:pathLst>
              <a:path w="563879" h="563879">
                <a:moveTo>
                  <a:pt x="0" y="563269"/>
                </a:moveTo>
                <a:lnTo>
                  <a:pt x="56326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372954" y="5655054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029"/>
                </a:moveTo>
                <a:lnTo>
                  <a:pt x="10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756040" y="5655926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5">
                <a:moveTo>
                  <a:pt x="0" y="550015"/>
                </a:moveTo>
                <a:lnTo>
                  <a:pt x="55001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756040" y="5655138"/>
            <a:ext cx="483870" cy="483870"/>
          </a:xfrm>
          <a:custGeom>
            <a:avLst/>
            <a:gdLst/>
            <a:ahLst/>
            <a:cxnLst/>
            <a:rect l="l" t="t" r="r" b="b"/>
            <a:pathLst>
              <a:path w="483869" h="483870">
                <a:moveTo>
                  <a:pt x="0" y="483748"/>
                </a:moveTo>
                <a:lnTo>
                  <a:pt x="4837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756040" y="5654349"/>
            <a:ext cx="417830" cy="417830"/>
          </a:xfrm>
          <a:custGeom>
            <a:avLst/>
            <a:gdLst/>
            <a:ahLst/>
            <a:cxnLst/>
            <a:rect l="l" t="t" r="r" b="b"/>
            <a:pathLst>
              <a:path w="417830" h="417829">
                <a:moveTo>
                  <a:pt x="0" y="417481"/>
                </a:moveTo>
                <a:lnTo>
                  <a:pt x="417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756040" y="5653560"/>
            <a:ext cx="351790" cy="351790"/>
          </a:xfrm>
          <a:custGeom>
            <a:avLst/>
            <a:gdLst/>
            <a:ahLst/>
            <a:cxnLst/>
            <a:rect l="l" t="t" r="r" b="b"/>
            <a:pathLst>
              <a:path w="351789" h="351789">
                <a:moveTo>
                  <a:pt x="0" y="351214"/>
                </a:moveTo>
                <a:lnTo>
                  <a:pt x="3512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756040" y="5652771"/>
            <a:ext cx="285115" cy="285115"/>
          </a:xfrm>
          <a:custGeom>
            <a:avLst/>
            <a:gdLst/>
            <a:ahLst/>
            <a:cxnLst/>
            <a:rect l="l" t="t" r="r" b="b"/>
            <a:pathLst>
              <a:path w="285114" h="285114">
                <a:moveTo>
                  <a:pt x="0" y="284947"/>
                </a:moveTo>
                <a:lnTo>
                  <a:pt x="2849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756040" y="5651982"/>
            <a:ext cx="219075" cy="219075"/>
          </a:xfrm>
          <a:custGeom>
            <a:avLst/>
            <a:gdLst/>
            <a:ahLst/>
            <a:cxnLst/>
            <a:rect l="l" t="t" r="r" b="b"/>
            <a:pathLst>
              <a:path w="219075" h="219075">
                <a:moveTo>
                  <a:pt x="0" y="218680"/>
                </a:moveTo>
                <a:lnTo>
                  <a:pt x="2186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756040" y="5651193"/>
            <a:ext cx="153035" cy="153035"/>
          </a:xfrm>
          <a:custGeom>
            <a:avLst/>
            <a:gdLst/>
            <a:ahLst/>
            <a:cxnLst/>
            <a:rect l="l" t="t" r="r" b="b"/>
            <a:pathLst>
              <a:path w="153035" h="153035">
                <a:moveTo>
                  <a:pt x="0" y="152413"/>
                </a:moveTo>
                <a:lnTo>
                  <a:pt x="15241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756040" y="5650404"/>
            <a:ext cx="86360" cy="86360"/>
          </a:xfrm>
          <a:custGeom>
            <a:avLst/>
            <a:gdLst/>
            <a:ahLst/>
            <a:cxnLst/>
            <a:rect l="l" t="t" r="r" b="b"/>
            <a:pathLst>
              <a:path w="86360" h="86360">
                <a:moveTo>
                  <a:pt x="0" y="86145"/>
                </a:moveTo>
                <a:lnTo>
                  <a:pt x="8614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756040" y="564961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19878"/>
                </a:moveTo>
                <a:lnTo>
                  <a:pt x="198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756040" y="5649377"/>
            <a:ext cx="1046480" cy="570230"/>
          </a:xfrm>
          <a:custGeom>
            <a:avLst/>
            <a:gdLst/>
            <a:ahLst/>
            <a:cxnLst/>
            <a:rect l="l" t="t" r="r" b="b"/>
            <a:pathLst>
              <a:path w="1046479" h="570229">
                <a:moveTo>
                  <a:pt x="0" y="0"/>
                </a:moveTo>
                <a:lnTo>
                  <a:pt x="0" y="569975"/>
                </a:lnTo>
                <a:lnTo>
                  <a:pt x="1046059" y="569975"/>
                </a:lnTo>
              </a:path>
            </a:pathLst>
          </a:custGeom>
          <a:ln w="70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756040" y="5646986"/>
            <a:ext cx="1046480" cy="9525"/>
          </a:xfrm>
          <a:custGeom>
            <a:avLst/>
            <a:gdLst/>
            <a:ahLst/>
            <a:cxnLst/>
            <a:rect l="l" t="t" r="r" b="b"/>
            <a:pathLst>
              <a:path w="1046479" h="9525">
                <a:moveTo>
                  <a:pt x="-3517" y="4548"/>
                </a:moveTo>
                <a:lnTo>
                  <a:pt x="1049577" y="4548"/>
                </a:lnTo>
              </a:path>
            </a:pathLst>
          </a:custGeom>
          <a:ln w="161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319306" y="5648183"/>
            <a:ext cx="483234" cy="0"/>
          </a:xfrm>
          <a:custGeom>
            <a:avLst/>
            <a:gdLst/>
            <a:ahLst/>
            <a:cxnLst/>
            <a:rect l="l" t="t" r="r" b="b"/>
            <a:pathLst>
              <a:path w="483235">
                <a:moveTo>
                  <a:pt x="0" y="0"/>
                </a:moveTo>
                <a:lnTo>
                  <a:pt x="482803" y="0"/>
                </a:lnTo>
              </a:path>
            </a:pathLst>
          </a:custGeom>
          <a:ln w="15798">
            <a:solidFill>
              <a:srgbClr val="A9B9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319310" y="5640280"/>
            <a:ext cx="483234" cy="15875"/>
          </a:xfrm>
          <a:custGeom>
            <a:avLst/>
            <a:gdLst/>
            <a:ahLst/>
            <a:cxnLst/>
            <a:rect l="l" t="t" r="r" b="b"/>
            <a:pathLst>
              <a:path w="483235" h="15875">
                <a:moveTo>
                  <a:pt x="482790" y="6705"/>
                </a:moveTo>
                <a:lnTo>
                  <a:pt x="0" y="15802"/>
                </a:lnTo>
                <a:lnTo>
                  <a:pt x="0" y="9096"/>
                </a:lnTo>
                <a:lnTo>
                  <a:pt x="4827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916975" y="5649377"/>
            <a:ext cx="402590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5" y="0"/>
                </a:lnTo>
              </a:path>
            </a:pathLst>
          </a:custGeom>
          <a:ln w="13411">
            <a:solidFill>
              <a:srgbClr val="A9B9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916975" y="5642672"/>
            <a:ext cx="402590" cy="13970"/>
          </a:xfrm>
          <a:custGeom>
            <a:avLst/>
            <a:gdLst/>
            <a:ahLst/>
            <a:cxnLst/>
            <a:rect l="l" t="t" r="r" b="b"/>
            <a:pathLst>
              <a:path w="402589" h="13970">
                <a:moveTo>
                  <a:pt x="0" y="0"/>
                </a:moveTo>
                <a:lnTo>
                  <a:pt x="402336" y="6705"/>
                </a:lnTo>
                <a:lnTo>
                  <a:pt x="402336" y="13411"/>
                </a:lnTo>
                <a:lnTo>
                  <a:pt x="0" y="6705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308960" y="5931630"/>
            <a:ext cx="80010" cy="60960"/>
          </a:xfrm>
          <a:custGeom>
            <a:avLst/>
            <a:gdLst/>
            <a:ahLst/>
            <a:cxnLst/>
            <a:rect l="l" t="t" r="r" b="b"/>
            <a:pathLst>
              <a:path w="80010" h="60960">
                <a:moveTo>
                  <a:pt x="79197" y="0"/>
                </a:moveTo>
                <a:lnTo>
                  <a:pt x="0" y="1435"/>
                </a:lnTo>
                <a:lnTo>
                  <a:pt x="495" y="60833"/>
                </a:lnTo>
                <a:lnTo>
                  <a:pt x="79692" y="59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387232" y="5991363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995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487816" y="5991363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501228" y="5984657"/>
            <a:ext cx="114300" cy="6985"/>
          </a:xfrm>
          <a:custGeom>
            <a:avLst/>
            <a:gdLst/>
            <a:ahLst/>
            <a:cxnLst/>
            <a:rect l="l" t="t" r="r" b="b"/>
            <a:pathLst>
              <a:path w="114300" h="6985">
                <a:moveTo>
                  <a:pt x="0" y="6705"/>
                </a:moveTo>
                <a:lnTo>
                  <a:pt x="113995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601812" y="5984657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615223" y="5977952"/>
            <a:ext cx="100965" cy="6985"/>
          </a:xfrm>
          <a:custGeom>
            <a:avLst/>
            <a:gdLst/>
            <a:ahLst/>
            <a:cxnLst/>
            <a:rect l="l" t="t" r="r" b="b"/>
            <a:pathLst>
              <a:path w="100964" h="6985">
                <a:moveTo>
                  <a:pt x="0" y="6705"/>
                </a:moveTo>
                <a:lnTo>
                  <a:pt x="100584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702396" y="5977952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715807" y="5971246"/>
            <a:ext cx="93980" cy="6985"/>
          </a:xfrm>
          <a:custGeom>
            <a:avLst/>
            <a:gdLst/>
            <a:ahLst/>
            <a:cxnLst/>
            <a:rect l="l" t="t" r="r" b="b"/>
            <a:pathLst>
              <a:path w="93980" h="6985">
                <a:moveTo>
                  <a:pt x="0" y="6705"/>
                </a:moveTo>
                <a:lnTo>
                  <a:pt x="93878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809685" y="5957835"/>
            <a:ext cx="87630" cy="13970"/>
          </a:xfrm>
          <a:custGeom>
            <a:avLst/>
            <a:gdLst/>
            <a:ahLst/>
            <a:cxnLst/>
            <a:rect l="l" t="t" r="r" b="b"/>
            <a:pathLst>
              <a:path w="87630" h="13970">
                <a:moveTo>
                  <a:pt x="0" y="13411"/>
                </a:moveTo>
                <a:lnTo>
                  <a:pt x="87172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883447" y="5957835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896858" y="5944424"/>
            <a:ext cx="80645" cy="13970"/>
          </a:xfrm>
          <a:custGeom>
            <a:avLst/>
            <a:gdLst/>
            <a:ahLst/>
            <a:cxnLst/>
            <a:rect l="l" t="t" r="r" b="b"/>
            <a:pathLst>
              <a:path w="80644" h="13970">
                <a:moveTo>
                  <a:pt x="0" y="13411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977325" y="5924307"/>
            <a:ext cx="67310" cy="20320"/>
          </a:xfrm>
          <a:custGeom>
            <a:avLst/>
            <a:gdLst/>
            <a:ahLst/>
            <a:cxnLst/>
            <a:rect l="l" t="t" r="r" b="b"/>
            <a:pathLst>
              <a:path w="67310" h="20320">
                <a:moveTo>
                  <a:pt x="0" y="20116"/>
                </a:moveTo>
                <a:lnTo>
                  <a:pt x="67056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030970" y="5924307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0" y="6705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044381" y="5904190"/>
            <a:ext cx="67310" cy="20320"/>
          </a:xfrm>
          <a:custGeom>
            <a:avLst/>
            <a:gdLst/>
            <a:ahLst/>
            <a:cxnLst/>
            <a:rect l="l" t="t" r="r" b="b"/>
            <a:pathLst>
              <a:path w="67310" h="20320">
                <a:moveTo>
                  <a:pt x="0" y="20116"/>
                </a:moveTo>
                <a:lnTo>
                  <a:pt x="67056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098026" y="5904190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0" y="6705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111437" y="5884073"/>
            <a:ext cx="53975" cy="20320"/>
          </a:xfrm>
          <a:custGeom>
            <a:avLst/>
            <a:gdLst/>
            <a:ahLst/>
            <a:cxnLst/>
            <a:rect l="l" t="t" r="r" b="b"/>
            <a:pathLst>
              <a:path w="53975" h="20320">
                <a:moveTo>
                  <a:pt x="0" y="20116"/>
                </a:moveTo>
                <a:lnTo>
                  <a:pt x="53644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151671" y="5884073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0" y="6705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165082" y="5857251"/>
            <a:ext cx="53975" cy="27305"/>
          </a:xfrm>
          <a:custGeom>
            <a:avLst/>
            <a:gdLst/>
            <a:ahLst/>
            <a:cxnLst/>
            <a:rect l="l" t="t" r="r" b="b"/>
            <a:pathLst>
              <a:path w="53975" h="27304">
                <a:moveTo>
                  <a:pt x="0" y="26822"/>
                </a:moveTo>
                <a:lnTo>
                  <a:pt x="53644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205316" y="5857251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0" y="6705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218727" y="5830429"/>
            <a:ext cx="40640" cy="27305"/>
          </a:xfrm>
          <a:custGeom>
            <a:avLst/>
            <a:gdLst/>
            <a:ahLst/>
            <a:cxnLst/>
            <a:rect l="l" t="t" r="r" b="b"/>
            <a:pathLst>
              <a:path w="40639" h="27304">
                <a:moveTo>
                  <a:pt x="0" y="26822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245549" y="583042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13411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258961" y="5803606"/>
            <a:ext cx="33655" cy="27305"/>
          </a:xfrm>
          <a:custGeom>
            <a:avLst/>
            <a:gdLst/>
            <a:ahLst/>
            <a:cxnLst/>
            <a:rect l="l" t="t" r="r" b="b"/>
            <a:pathLst>
              <a:path w="33654" h="27304">
                <a:moveTo>
                  <a:pt x="0" y="26822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279077" y="580360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13411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292488" y="5770078"/>
            <a:ext cx="27305" cy="33655"/>
          </a:xfrm>
          <a:custGeom>
            <a:avLst/>
            <a:gdLst/>
            <a:ahLst/>
            <a:cxnLst/>
            <a:rect l="l" t="t" r="r" b="b"/>
            <a:pathLst>
              <a:path w="27304" h="33654">
                <a:moveTo>
                  <a:pt x="0" y="33527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305900" y="577007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0" y="13411"/>
                </a:moveTo>
                <a:lnTo>
                  <a:pt x="13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319311" y="5736550"/>
            <a:ext cx="20320" cy="33655"/>
          </a:xfrm>
          <a:custGeom>
            <a:avLst/>
            <a:gdLst/>
            <a:ahLst/>
            <a:cxnLst/>
            <a:rect l="l" t="t" r="r" b="b"/>
            <a:pathLst>
              <a:path w="20320" h="33654">
                <a:moveTo>
                  <a:pt x="0" y="33527"/>
                </a:moveTo>
                <a:lnTo>
                  <a:pt x="20116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32722" y="5736550"/>
            <a:ext cx="6985" cy="13970"/>
          </a:xfrm>
          <a:custGeom>
            <a:avLst/>
            <a:gdLst/>
            <a:ahLst/>
            <a:cxnLst/>
            <a:rect l="l" t="t" r="r" b="b"/>
            <a:pathLst>
              <a:path w="6985" h="13970">
                <a:moveTo>
                  <a:pt x="0" y="13411"/>
                </a:moveTo>
                <a:lnTo>
                  <a:pt x="670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39428" y="5696317"/>
            <a:ext cx="6985" cy="40640"/>
          </a:xfrm>
          <a:custGeom>
            <a:avLst/>
            <a:gdLst/>
            <a:ahLst/>
            <a:cxnLst/>
            <a:rect l="l" t="t" r="r" b="b"/>
            <a:pathLst>
              <a:path w="6985" h="40639">
                <a:moveTo>
                  <a:pt x="0" y="40233"/>
                </a:moveTo>
                <a:lnTo>
                  <a:pt x="6705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46133" y="5696317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4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346133" y="5656083"/>
            <a:ext cx="6985" cy="40640"/>
          </a:xfrm>
          <a:custGeom>
            <a:avLst/>
            <a:gdLst/>
            <a:ahLst/>
            <a:cxnLst/>
            <a:rect l="l" t="t" r="r" b="b"/>
            <a:pathLst>
              <a:path w="6985" h="40639">
                <a:moveTo>
                  <a:pt x="0" y="40233"/>
                </a:moveTo>
                <a:lnTo>
                  <a:pt x="6705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52839" y="5656083"/>
            <a:ext cx="0" cy="13970"/>
          </a:xfrm>
          <a:custGeom>
            <a:avLst/>
            <a:gdLst/>
            <a:ahLst/>
            <a:cxnLst/>
            <a:rect l="l" t="t" r="r" b="b"/>
            <a:pathLst>
              <a:path h="13970">
                <a:moveTo>
                  <a:pt x="0" y="134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292488" y="5656083"/>
            <a:ext cx="60960" cy="0"/>
          </a:xfrm>
          <a:custGeom>
            <a:avLst/>
            <a:gdLst/>
            <a:ahLst/>
            <a:cxnLst/>
            <a:rect l="l" t="t" r="r" b="b"/>
            <a:pathLst>
              <a:path w="60960">
                <a:moveTo>
                  <a:pt x="6035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292488" y="5656083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285783" y="5682905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285783" y="5689611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258961" y="5716434"/>
            <a:ext cx="20320" cy="33655"/>
          </a:xfrm>
          <a:custGeom>
            <a:avLst/>
            <a:gdLst/>
            <a:ahLst/>
            <a:cxnLst/>
            <a:rect l="l" t="t" r="r" b="b"/>
            <a:pathLst>
              <a:path w="20320" h="33654">
                <a:moveTo>
                  <a:pt x="20116" y="0"/>
                </a:moveTo>
                <a:lnTo>
                  <a:pt x="0" y="33528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238844" y="5749961"/>
            <a:ext cx="20320" cy="27305"/>
          </a:xfrm>
          <a:custGeom>
            <a:avLst/>
            <a:gdLst/>
            <a:ahLst/>
            <a:cxnLst/>
            <a:rect l="l" t="t" r="r" b="b"/>
            <a:pathLst>
              <a:path w="20320" h="27304">
                <a:moveTo>
                  <a:pt x="20116" y="0"/>
                </a:moveTo>
                <a:lnTo>
                  <a:pt x="0" y="26822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205316" y="5776784"/>
            <a:ext cx="33655" cy="20320"/>
          </a:xfrm>
          <a:custGeom>
            <a:avLst/>
            <a:gdLst/>
            <a:ahLst/>
            <a:cxnLst/>
            <a:rect l="l" t="t" r="r" b="b"/>
            <a:pathLst>
              <a:path w="33655" h="20320">
                <a:moveTo>
                  <a:pt x="33527" y="0"/>
                </a:moveTo>
                <a:lnTo>
                  <a:pt x="0" y="20116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165082" y="5796901"/>
            <a:ext cx="40640" cy="27305"/>
          </a:xfrm>
          <a:custGeom>
            <a:avLst/>
            <a:gdLst/>
            <a:ahLst/>
            <a:cxnLst/>
            <a:rect l="l" t="t" r="r" b="b"/>
            <a:pathLst>
              <a:path w="40639" h="27304">
                <a:moveTo>
                  <a:pt x="40233" y="0"/>
                </a:moveTo>
                <a:lnTo>
                  <a:pt x="0" y="26822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165082" y="581031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3411" y="0"/>
                </a:moveTo>
                <a:lnTo>
                  <a:pt x="0" y="134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118143" y="5823723"/>
            <a:ext cx="46990" cy="20320"/>
          </a:xfrm>
          <a:custGeom>
            <a:avLst/>
            <a:gdLst/>
            <a:ahLst/>
            <a:cxnLst/>
            <a:rect l="l" t="t" r="r" b="b"/>
            <a:pathLst>
              <a:path w="46989" h="20320">
                <a:moveTo>
                  <a:pt x="46939" y="0"/>
                </a:moveTo>
                <a:lnTo>
                  <a:pt x="0" y="20116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118143" y="5837134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13411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064498" y="5843840"/>
            <a:ext cx="53975" cy="13970"/>
          </a:xfrm>
          <a:custGeom>
            <a:avLst/>
            <a:gdLst/>
            <a:ahLst/>
            <a:cxnLst/>
            <a:rect l="l" t="t" r="r" b="b"/>
            <a:pathLst>
              <a:path w="53975" h="13970">
                <a:moveTo>
                  <a:pt x="53644" y="0"/>
                </a:moveTo>
                <a:lnTo>
                  <a:pt x="0" y="13411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004148" y="5857251"/>
            <a:ext cx="60960" cy="20320"/>
          </a:xfrm>
          <a:custGeom>
            <a:avLst/>
            <a:gdLst/>
            <a:ahLst/>
            <a:cxnLst/>
            <a:rect l="l" t="t" r="r" b="b"/>
            <a:pathLst>
              <a:path w="60960" h="20320">
                <a:moveTo>
                  <a:pt x="60350" y="0"/>
                </a:moveTo>
                <a:lnTo>
                  <a:pt x="0" y="20116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004148" y="5870662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69" h="6985">
                <a:moveTo>
                  <a:pt x="13411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937092" y="5877368"/>
            <a:ext cx="67310" cy="13970"/>
          </a:xfrm>
          <a:custGeom>
            <a:avLst/>
            <a:gdLst/>
            <a:ahLst/>
            <a:cxnLst/>
            <a:rect l="l" t="t" r="r" b="b"/>
            <a:pathLst>
              <a:path w="67310" h="13970">
                <a:moveTo>
                  <a:pt x="67056" y="0"/>
                </a:moveTo>
                <a:lnTo>
                  <a:pt x="0" y="13411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937092" y="5890779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863330" y="5890779"/>
            <a:ext cx="74295" cy="13970"/>
          </a:xfrm>
          <a:custGeom>
            <a:avLst/>
            <a:gdLst/>
            <a:ahLst/>
            <a:cxnLst/>
            <a:rect l="l" t="t" r="r" b="b"/>
            <a:pathLst>
              <a:path w="74294" h="13970">
                <a:moveTo>
                  <a:pt x="73761" y="0"/>
                </a:moveTo>
                <a:lnTo>
                  <a:pt x="0" y="13411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863330" y="5904190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782863" y="5904190"/>
            <a:ext cx="80645" cy="6985"/>
          </a:xfrm>
          <a:custGeom>
            <a:avLst/>
            <a:gdLst/>
            <a:ahLst/>
            <a:cxnLst/>
            <a:rect l="l" t="t" r="r" b="b"/>
            <a:pathLst>
              <a:path w="80644" h="6985">
                <a:moveTo>
                  <a:pt x="80467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695690" y="5910896"/>
            <a:ext cx="87630" cy="6985"/>
          </a:xfrm>
          <a:custGeom>
            <a:avLst/>
            <a:gdLst/>
            <a:ahLst/>
            <a:cxnLst/>
            <a:rect l="l" t="t" r="r" b="b"/>
            <a:pathLst>
              <a:path w="87630" h="6985">
                <a:moveTo>
                  <a:pt x="87172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601812" y="5917601"/>
            <a:ext cx="93980" cy="6985"/>
          </a:xfrm>
          <a:custGeom>
            <a:avLst/>
            <a:gdLst/>
            <a:ahLst/>
            <a:cxnLst/>
            <a:rect l="l" t="t" r="r" b="b"/>
            <a:pathLst>
              <a:path w="93980" h="6985">
                <a:moveTo>
                  <a:pt x="93878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494522" y="5924307"/>
            <a:ext cx="107314" cy="6985"/>
          </a:xfrm>
          <a:custGeom>
            <a:avLst/>
            <a:gdLst/>
            <a:ahLst/>
            <a:cxnLst/>
            <a:rect l="l" t="t" r="r" b="b"/>
            <a:pathLst>
              <a:path w="107314" h="6985">
                <a:moveTo>
                  <a:pt x="107289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494522" y="5931013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387232" y="5931013"/>
            <a:ext cx="107314" cy="0"/>
          </a:xfrm>
          <a:custGeom>
            <a:avLst/>
            <a:gdLst/>
            <a:ahLst/>
            <a:cxnLst/>
            <a:rect l="l" t="t" r="r" b="b"/>
            <a:pathLst>
              <a:path w="107314">
                <a:moveTo>
                  <a:pt x="10728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387232" y="5931013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387232" y="5931013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22510" y="5656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solidFill>
            <a:srgbClr val="A9B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22509" y="56569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131554" y="4019917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131554" y="5521971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171788" y="397968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171788" y="5521971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171788" y="4019917"/>
            <a:ext cx="0" cy="1502410"/>
          </a:xfrm>
          <a:custGeom>
            <a:avLst/>
            <a:gdLst/>
            <a:ahLst/>
            <a:cxnLst/>
            <a:rect l="l" t="t" r="r" b="b"/>
            <a:pathLst>
              <a:path h="1502410">
                <a:moveTo>
                  <a:pt x="0" y="0"/>
                </a:moveTo>
                <a:lnTo>
                  <a:pt x="0" y="15020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165082" y="401321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6705" y="13411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165082" y="4013211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165082" y="551526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165082" y="551526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252254" y="4724006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878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 txBox="1"/>
          <p:nvPr/>
        </p:nvSpPr>
        <p:spPr>
          <a:xfrm>
            <a:off x="3194627" y="4711305"/>
            <a:ext cx="117475" cy="11938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76</a:t>
            </a:r>
            <a:endParaRPr sz="6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2253120" y="4040034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53120" y="5521971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293354" y="3999800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293354" y="5521971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293354" y="4040034"/>
            <a:ext cx="0" cy="1482090"/>
          </a:xfrm>
          <a:custGeom>
            <a:avLst/>
            <a:gdLst/>
            <a:ahLst/>
            <a:cxnLst/>
            <a:rect l="l" t="t" r="r" b="b"/>
            <a:pathLst>
              <a:path h="1482089">
                <a:moveTo>
                  <a:pt x="0" y="0"/>
                </a:moveTo>
                <a:lnTo>
                  <a:pt x="0" y="148193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279943" y="403332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13411" y="13411"/>
                </a:move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279943" y="403332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279943" y="551526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279943" y="551526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461860" y="5521971"/>
            <a:ext cx="892175" cy="0"/>
          </a:xfrm>
          <a:custGeom>
            <a:avLst/>
            <a:gdLst/>
            <a:ahLst/>
            <a:cxnLst/>
            <a:rect l="l" t="t" r="r" b="b"/>
            <a:pathLst>
              <a:path w="892175">
                <a:moveTo>
                  <a:pt x="8918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461860" y="5521971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1455865" y="5341631"/>
            <a:ext cx="629285" cy="194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20" dirty="0">
                <a:latin typeface="Arial"/>
                <a:cs typeface="Arial"/>
              </a:rPr>
              <a:t>NFappart.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9" name="object 289"/>
          <p:cNvSpPr/>
          <p:nvPr/>
        </p:nvSpPr>
        <p:spPr>
          <a:xfrm>
            <a:off x="1461860" y="4040034"/>
            <a:ext cx="892175" cy="0"/>
          </a:xfrm>
          <a:custGeom>
            <a:avLst/>
            <a:gdLst/>
            <a:ahLst/>
            <a:cxnLst/>
            <a:rect l="l" t="t" r="r" b="b"/>
            <a:pathLst>
              <a:path w="892175">
                <a:moveTo>
                  <a:pt x="89184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61860" y="4040034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1449160" y="3806048"/>
            <a:ext cx="750570" cy="194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30" dirty="0">
                <a:latin typeface="Arial"/>
                <a:cs typeface="Arial"/>
              </a:rPr>
              <a:t>Nez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tablette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2857336" y="3631703"/>
            <a:ext cx="9969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10" dirty="0"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2903564" y="3778515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883447" y="3993094"/>
            <a:ext cx="40640" cy="80645"/>
          </a:xfrm>
          <a:custGeom>
            <a:avLst/>
            <a:gdLst/>
            <a:ahLst/>
            <a:cxnLst/>
            <a:rect l="l" t="t" r="r" b="b"/>
            <a:pathLst>
              <a:path w="40639" h="80645">
                <a:moveTo>
                  <a:pt x="40233" y="0"/>
                </a:moveTo>
                <a:lnTo>
                  <a:pt x="20116" y="80467"/>
                </a:lnTo>
                <a:lnTo>
                  <a:pt x="0" y="0"/>
                </a:lnTo>
                <a:lnTo>
                  <a:pt x="20116" y="20116"/>
                </a:lnTo>
                <a:lnTo>
                  <a:pt x="4023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883447" y="3993094"/>
            <a:ext cx="40640" cy="80645"/>
          </a:xfrm>
          <a:custGeom>
            <a:avLst/>
            <a:gdLst/>
            <a:ahLst/>
            <a:cxnLst/>
            <a:rect l="l" t="t" r="r" b="b"/>
            <a:pathLst>
              <a:path w="40639" h="80645">
                <a:moveTo>
                  <a:pt x="0" y="0"/>
                </a:moveTo>
                <a:lnTo>
                  <a:pt x="20116" y="80467"/>
                </a:lnTo>
                <a:lnTo>
                  <a:pt x="35204" y="20116"/>
                </a:lnTo>
                <a:lnTo>
                  <a:pt x="20116" y="20116"/>
                </a:lnTo>
                <a:lnTo>
                  <a:pt x="0" y="0"/>
                </a:lnTo>
                <a:close/>
              </a:path>
              <a:path w="40639" h="80645">
                <a:moveTo>
                  <a:pt x="40233" y="0"/>
                </a:moveTo>
                <a:lnTo>
                  <a:pt x="20116" y="20116"/>
                </a:lnTo>
                <a:lnTo>
                  <a:pt x="35204" y="20116"/>
                </a:lnTo>
                <a:lnTo>
                  <a:pt x="402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622794" y="4207673"/>
            <a:ext cx="704215" cy="0"/>
          </a:xfrm>
          <a:custGeom>
            <a:avLst/>
            <a:gdLst/>
            <a:ahLst/>
            <a:cxnLst/>
            <a:rect l="l" t="t" r="r" b="b"/>
            <a:pathLst>
              <a:path w="704214">
                <a:moveTo>
                  <a:pt x="0" y="0"/>
                </a:moveTo>
                <a:lnTo>
                  <a:pt x="70408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306765" y="4187557"/>
            <a:ext cx="74295" cy="46990"/>
          </a:xfrm>
          <a:custGeom>
            <a:avLst/>
            <a:gdLst/>
            <a:ahLst/>
            <a:cxnLst/>
            <a:rect l="l" t="t" r="r" b="b"/>
            <a:pathLst>
              <a:path w="74294" h="46989">
                <a:moveTo>
                  <a:pt x="0" y="0"/>
                </a:moveTo>
                <a:lnTo>
                  <a:pt x="73761" y="20116"/>
                </a:lnTo>
                <a:lnTo>
                  <a:pt x="0" y="46939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306765" y="4187557"/>
            <a:ext cx="74295" cy="46990"/>
          </a:xfrm>
          <a:custGeom>
            <a:avLst/>
            <a:gdLst/>
            <a:ahLst/>
            <a:cxnLst/>
            <a:rect l="l" t="t" r="r" b="b"/>
            <a:pathLst>
              <a:path w="74294" h="46989">
                <a:moveTo>
                  <a:pt x="0" y="0"/>
                </a:moveTo>
                <a:lnTo>
                  <a:pt x="20116" y="20116"/>
                </a:lnTo>
                <a:lnTo>
                  <a:pt x="0" y="46939"/>
                </a:lnTo>
                <a:lnTo>
                  <a:pt x="73761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622794" y="4321669"/>
            <a:ext cx="805180" cy="0"/>
          </a:xfrm>
          <a:custGeom>
            <a:avLst/>
            <a:gdLst/>
            <a:ahLst/>
            <a:cxnLst/>
            <a:rect l="l" t="t" r="r" b="b"/>
            <a:pathLst>
              <a:path w="805180">
                <a:moveTo>
                  <a:pt x="0" y="0"/>
                </a:moveTo>
                <a:lnTo>
                  <a:pt x="8046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407349" y="4301552"/>
            <a:ext cx="74295" cy="46990"/>
          </a:xfrm>
          <a:custGeom>
            <a:avLst/>
            <a:gdLst/>
            <a:ahLst/>
            <a:cxnLst/>
            <a:rect l="l" t="t" r="r" b="b"/>
            <a:pathLst>
              <a:path w="74294" h="46989">
                <a:moveTo>
                  <a:pt x="0" y="0"/>
                </a:moveTo>
                <a:lnTo>
                  <a:pt x="73761" y="20116"/>
                </a:lnTo>
                <a:lnTo>
                  <a:pt x="0" y="46939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407349" y="4301552"/>
            <a:ext cx="74295" cy="46990"/>
          </a:xfrm>
          <a:custGeom>
            <a:avLst/>
            <a:gdLst/>
            <a:ahLst/>
            <a:cxnLst/>
            <a:rect l="l" t="t" r="r" b="b"/>
            <a:pathLst>
              <a:path w="74294" h="46989">
                <a:moveTo>
                  <a:pt x="0" y="0"/>
                </a:moveTo>
                <a:lnTo>
                  <a:pt x="20116" y="20116"/>
                </a:lnTo>
                <a:lnTo>
                  <a:pt x="0" y="46939"/>
                </a:lnTo>
                <a:lnTo>
                  <a:pt x="73761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622794" y="4435665"/>
            <a:ext cx="858519" cy="0"/>
          </a:xfrm>
          <a:custGeom>
            <a:avLst/>
            <a:gdLst/>
            <a:ahLst/>
            <a:cxnLst/>
            <a:rect l="l" t="t" r="r" b="b"/>
            <a:pathLst>
              <a:path w="858519">
                <a:moveTo>
                  <a:pt x="0" y="0"/>
                </a:moveTo>
                <a:lnTo>
                  <a:pt x="8583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460994" y="4415548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0" y="0"/>
                </a:moveTo>
                <a:lnTo>
                  <a:pt x="80467" y="20116"/>
                </a:lnTo>
                <a:lnTo>
                  <a:pt x="0" y="40233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60994" y="4415545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0" y="0"/>
                </a:moveTo>
                <a:lnTo>
                  <a:pt x="20116" y="20116"/>
                </a:lnTo>
                <a:lnTo>
                  <a:pt x="0" y="40233"/>
                </a:lnTo>
                <a:lnTo>
                  <a:pt x="80467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622794" y="4549659"/>
            <a:ext cx="1026160" cy="0"/>
          </a:xfrm>
          <a:custGeom>
            <a:avLst/>
            <a:gdLst/>
            <a:ahLst/>
            <a:cxnLst/>
            <a:rect l="l" t="t" r="r" b="b"/>
            <a:pathLst>
              <a:path w="1026160">
                <a:moveTo>
                  <a:pt x="0" y="0"/>
                </a:moveTo>
                <a:lnTo>
                  <a:pt x="10259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628634" y="4529542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0" y="0"/>
                </a:moveTo>
                <a:lnTo>
                  <a:pt x="80467" y="20116"/>
                </a:lnTo>
                <a:lnTo>
                  <a:pt x="0" y="40233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628634" y="4529542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0" y="0"/>
                </a:moveTo>
                <a:lnTo>
                  <a:pt x="20116" y="20116"/>
                </a:lnTo>
                <a:lnTo>
                  <a:pt x="0" y="40233"/>
                </a:lnTo>
                <a:lnTo>
                  <a:pt x="80467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 txBox="1"/>
          <p:nvPr/>
        </p:nvSpPr>
        <p:spPr>
          <a:xfrm>
            <a:off x="1482688" y="4094390"/>
            <a:ext cx="106045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algn="just">
              <a:lnSpc>
                <a:spcPct val="86300"/>
              </a:lnSpc>
              <a:spcBef>
                <a:spcPts val="234"/>
              </a:spcBef>
            </a:pPr>
            <a:r>
              <a:rPr sz="850" spc="5" dirty="0">
                <a:latin typeface="Arial"/>
                <a:cs typeface="Arial"/>
              </a:rPr>
              <a:t>B  </a:t>
            </a:r>
            <a:r>
              <a:rPr sz="850" spc="10" dirty="0">
                <a:latin typeface="Arial"/>
                <a:cs typeface="Arial"/>
              </a:rPr>
              <a:t>C  </a:t>
            </a:r>
            <a:r>
              <a:rPr sz="850" spc="-20" dirty="0">
                <a:latin typeface="Arial"/>
                <a:cs typeface="Arial"/>
              </a:rPr>
              <a:t>D  </a:t>
            </a:r>
            <a:r>
              <a:rPr sz="850" spc="-40" dirty="0"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  <p:sp>
        <p:nvSpPr>
          <p:cNvPr id="309" name="object 309"/>
          <p:cNvSpPr/>
          <p:nvPr/>
        </p:nvSpPr>
        <p:spPr>
          <a:xfrm>
            <a:off x="2977325" y="4663656"/>
            <a:ext cx="637540" cy="0"/>
          </a:xfrm>
          <a:custGeom>
            <a:avLst/>
            <a:gdLst/>
            <a:ahLst/>
            <a:cxnLst/>
            <a:rect l="l" t="t" r="r" b="b"/>
            <a:pathLst>
              <a:path w="637539">
                <a:moveTo>
                  <a:pt x="63703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916975" y="4643539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80467" y="40233"/>
                </a:moveTo>
                <a:lnTo>
                  <a:pt x="0" y="20116"/>
                </a:lnTo>
                <a:lnTo>
                  <a:pt x="80467" y="0"/>
                </a:lnTo>
                <a:lnTo>
                  <a:pt x="60350" y="20116"/>
                </a:lnTo>
                <a:lnTo>
                  <a:pt x="80467" y="4023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916975" y="4643537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80467" y="0"/>
                </a:moveTo>
                <a:lnTo>
                  <a:pt x="0" y="20116"/>
                </a:lnTo>
                <a:lnTo>
                  <a:pt x="80467" y="40233"/>
                </a:lnTo>
                <a:lnTo>
                  <a:pt x="60350" y="20116"/>
                </a:lnTo>
                <a:lnTo>
                  <a:pt x="80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 txBox="1"/>
          <p:nvPr/>
        </p:nvSpPr>
        <p:spPr>
          <a:xfrm>
            <a:off x="3635185" y="4583898"/>
            <a:ext cx="16637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10" dirty="0">
                <a:latin typeface="Arial"/>
                <a:cs typeface="Arial"/>
              </a:rPr>
              <a:t>D1</a:t>
            </a:r>
            <a:endParaRPr sz="850">
              <a:latin typeface="Arial"/>
              <a:cs typeface="Arial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3010853" y="4898350"/>
            <a:ext cx="603885" cy="0"/>
          </a:xfrm>
          <a:custGeom>
            <a:avLst/>
            <a:gdLst/>
            <a:ahLst/>
            <a:cxnLst/>
            <a:rect l="l" t="t" r="r" b="b"/>
            <a:pathLst>
              <a:path w="603885">
                <a:moveTo>
                  <a:pt x="60350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957209" y="4878234"/>
            <a:ext cx="74295" cy="40640"/>
          </a:xfrm>
          <a:custGeom>
            <a:avLst/>
            <a:gdLst/>
            <a:ahLst/>
            <a:cxnLst/>
            <a:rect l="l" t="t" r="r" b="b"/>
            <a:pathLst>
              <a:path w="74294" h="40639">
                <a:moveTo>
                  <a:pt x="73761" y="40233"/>
                </a:moveTo>
                <a:lnTo>
                  <a:pt x="0" y="20116"/>
                </a:lnTo>
                <a:lnTo>
                  <a:pt x="73761" y="0"/>
                </a:lnTo>
                <a:lnTo>
                  <a:pt x="53644" y="20116"/>
                </a:lnTo>
                <a:lnTo>
                  <a:pt x="73761" y="4023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957209" y="4878234"/>
            <a:ext cx="74295" cy="40640"/>
          </a:xfrm>
          <a:custGeom>
            <a:avLst/>
            <a:gdLst/>
            <a:ahLst/>
            <a:cxnLst/>
            <a:rect l="l" t="t" r="r" b="b"/>
            <a:pathLst>
              <a:path w="74294" h="40639">
                <a:moveTo>
                  <a:pt x="73761" y="0"/>
                </a:moveTo>
                <a:lnTo>
                  <a:pt x="0" y="20116"/>
                </a:lnTo>
                <a:lnTo>
                  <a:pt x="73761" y="40233"/>
                </a:lnTo>
                <a:lnTo>
                  <a:pt x="53644" y="20116"/>
                </a:lnTo>
                <a:lnTo>
                  <a:pt x="73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3635185" y="4818594"/>
            <a:ext cx="9969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10" dirty="0">
                <a:latin typeface="Arial"/>
                <a:cs typeface="Arial"/>
              </a:rPr>
              <a:t>B</a:t>
            </a:r>
            <a:endParaRPr sz="850">
              <a:latin typeface="Arial"/>
              <a:cs typeface="Arial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2226298" y="599136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226298" y="621935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266532" y="5951129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266532" y="621935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266532" y="5991363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799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253120" y="59779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253120" y="59779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253120" y="6205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253120" y="6205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 txBox="1"/>
          <p:nvPr/>
        </p:nvSpPr>
        <p:spPr>
          <a:xfrm>
            <a:off x="2165653" y="6025602"/>
            <a:ext cx="102235" cy="160020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500" dirty="0">
                <a:latin typeface="Arial"/>
                <a:cs typeface="Arial"/>
              </a:rPr>
              <a:t>1</a:t>
            </a:r>
            <a:r>
              <a:rPr sz="500" spc="-10" dirty="0">
                <a:latin typeface="Arial"/>
                <a:cs typeface="Arial"/>
              </a:rPr>
              <a:t>1</a:t>
            </a:r>
            <a:r>
              <a:rPr sz="500" dirty="0">
                <a:latin typeface="Arial"/>
                <a:cs typeface="Arial"/>
              </a:rPr>
              <a:t>.5</a:t>
            </a:r>
            <a:endParaRPr sz="500">
              <a:latin typeface="Arial"/>
              <a:cs typeface="Arial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2226298" y="593101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226298" y="599136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266532" y="5890779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266532" y="599136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266532" y="5931013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253120" y="59176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253120" y="59176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253120" y="59779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253120" y="59779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 txBox="1"/>
          <p:nvPr/>
        </p:nvSpPr>
        <p:spPr>
          <a:xfrm>
            <a:off x="2158947" y="5918312"/>
            <a:ext cx="102235" cy="66040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500" dirty="0">
                <a:latin typeface="Arial"/>
                <a:cs typeface="Arial"/>
              </a:rPr>
              <a:t>3</a:t>
            </a:r>
            <a:endParaRPr sz="500">
              <a:latin typeface="Arial"/>
              <a:cs typeface="Arial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2548167" y="6159003"/>
            <a:ext cx="80467" cy="1139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 txBox="1"/>
          <p:nvPr/>
        </p:nvSpPr>
        <p:spPr>
          <a:xfrm>
            <a:off x="2487522" y="6220064"/>
            <a:ext cx="102235" cy="66040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500" dirty="0">
                <a:latin typeface="Arial"/>
                <a:cs typeface="Arial"/>
              </a:rPr>
              <a:t>1</a:t>
            </a:r>
            <a:endParaRPr sz="500">
              <a:latin typeface="Arial"/>
              <a:cs typeface="Arial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1622794" y="5287275"/>
            <a:ext cx="852169" cy="0"/>
          </a:xfrm>
          <a:custGeom>
            <a:avLst/>
            <a:gdLst/>
            <a:ahLst/>
            <a:cxnLst/>
            <a:rect l="l" t="t" r="r" b="b"/>
            <a:pathLst>
              <a:path w="852169">
                <a:moveTo>
                  <a:pt x="0" y="0"/>
                </a:moveTo>
                <a:lnTo>
                  <a:pt x="8516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454288" y="5267158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0" y="0"/>
                </a:moveTo>
                <a:lnTo>
                  <a:pt x="80467" y="20116"/>
                </a:lnTo>
                <a:lnTo>
                  <a:pt x="0" y="40233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454288" y="5267158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0" y="0"/>
                </a:moveTo>
                <a:lnTo>
                  <a:pt x="20116" y="20116"/>
                </a:lnTo>
                <a:lnTo>
                  <a:pt x="0" y="40233"/>
                </a:lnTo>
                <a:lnTo>
                  <a:pt x="80467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 txBox="1"/>
          <p:nvPr/>
        </p:nvSpPr>
        <p:spPr>
          <a:xfrm>
            <a:off x="1482688" y="5173991"/>
            <a:ext cx="5270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25" dirty="0">
                <a:latin typeface="Arial"/>
                <a:cs typeface="Arial"/>
              </a:rPr>
              <a:t> </a:t>
            </a:r>
            <a:endParaRPr sz="850">
              <a:latin typeface="Arial"/>
              <a:cs typeface="Arial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3635185" y="5194108"/>
            <a:ext cx="10604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15" dirty="0">
                <a:latin typeface="Arial"/>
                <a:cs typeface="Arial"/>
              </a:rPr>
              <a:t>H</a:t>
            </a:r>
            <a:endParaRPr sz="850">
              <a:latin typeface="Arial"/>
              <a:cs typeface="Arial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3688119" y="5340920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668002" y="5555499"/>
            <a:ext cx="40640" cy="80645"/>
          </a:xfrm>
          <a:custGeom>
            <a:avLst/>
            <a:gdLst/>
            <a:ahLst/>
            <a:cxnLst/>
            <a:rect l="l" t="t" r="r" b="b"/>
            <a:pathLst>
              <a:path w="40639" h="80645">
                <a:moveTo>
                  <a:pt x="40233" y="0"/>
                </a:moveTo>
                <a:lnTo>
                  <a:pt x="20116" y="80467"/>
                </a:lnTo>
                <a:lnTo>
                  <a:pt x="0" y="0"/>
                </a:lnTo>
                <a:lnTo>
                  <a:pt x="20116" y="20116"/>
                </a:lnTo>
                <a:lnTo>
                  <a:pt x="4023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668002" y="5555499"/>
            <a:ext cx="40640" cy="80645"/>
          </a:xfrm>
          <a:custGeom>
            <a:avLst/>
            <a:gdLst/>
            <a:ahLst/>
            <a:cxnLst/>
            <a:rect l="l" t="t" r="r" b="b"/>
            <a:pathLst>
              <a:path w="40639" h="80645">
                <a:moveTo>
                  <a:pt x="0" y="0"/>
                </a:moveTo>
                <a:lnTo>
                  <a:pt x="20116" y="80467"/>
                </a:lnTo>
                <a:lnTo>
                  <a:pt x="35204" y="20116"/>
                </a:lnTo>
                <a:lnTo>
                  <a:pt x="20116" y="20116"/>
                </a:lnTo>
                <a:lnTo>
                  <a:pt x="0" y="0"/>
                </a:lnTo>
                <a:close/>
              </a:path>
              <a:path w="40639" h="80645">
                <a:moveTo>
                  <a:pt x="40233" y="0"/>
                </a:moveTo>
                <a:lnTo>
                  <a:pt x="20116" y="20116"/>
                </a:lnTo>
                <a:lnTo>
                  <a:pt x="35204" y="20116"/>
                </a:lnTo>
                <a:lnTo>
                  <a:pt x="402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098892" y="4040034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2098892" y="621935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2139125" y="3999800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139125" y="621935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139125" y="4040034"/>
            <a:ext cx="0" cy="2179320"/>
          </a:xfrm>
          <a:custGeom>
            <a:avLst/>
            <a:gdLst/>
            <a:ahLst/>
            <a:cxnLst/>
            <a:rect l="l" t="t" r="r" b="b"/>
            <a:pathLst>
              <a:path h="2179320">
                <a:moveTo>
                  <a:pt x="0" y="0"/>
                </a:moveTo>
                <a:lnTo>
                  <a:pt x="0" y="21793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132420" y="403332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6705" y="13411"/>
                </a:move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6705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132420" y="403332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2132420" y="621264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6705" y="0"/>
                </a:move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132420" y="621264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19" h="1397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 txBox="1"/>
          <p:nvPr/>
        </p:nvSpPr>
        <p:spPr>
          <a:xfrm>
            <a:off x="1999153" y="4865533"/>
            <a:ext cx="271780" cy="193040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110</a:t>
            </a:r>
            <a:endParaRPr sz="600">
              <a:latin typeface="Arial"/>
              <a:cs typeface="Arial"/>
            </a:endParaRPr>
          </a:p>
          <a:p>
            <a:pPr marL="73660" algn="ctr">
              <a:lnSpc>
                <a:spcPct val="100000"/>
              </a:lnSpc>
              <a:spcBef>
                <a:spcPts val="495"/>
              </a:spcBef>
            </a:pPr>
            <a:r>
              <a:rPr sz="600" dirty="0">
                <a:latin typeface="Arial"/>
                <a:cs typeface="Arial"/>
              </a:rPr>
              <a:t>75</a:t>
            </a:r>
            <a:endParaRPr sz="600">
              <a:latin typeface="Arial"/>
              <a:cs typeface="Arial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2420760" y="5823723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37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2541461" y="5823723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37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380527" y="586395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2541461" y="586395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420760" y="5863957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5">
                <a:moveTo>
                  <a:pt x="0" y="0"/>
                </a:moveTo>
                <a:lnTo>
                  <a:pt x="120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2414055" y="5850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13411"/>
                </a:move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2414055" y="5850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534756" y="5850545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13411"/>
                </a:move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2534756" y="5850545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2484462" y="5736551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172"/>
                </a:lnTo>
              </a:path>
            </a:pathLst>
          </a:custGeom>
          <a:ln w="46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2541461" y="5823723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37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2756040" y="582372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4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2501228" y="586395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756040" y="586395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2541461" y="5863957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5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534756" y="5850545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411" y="13411"/>
                </a:move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13411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2534756" y="5850545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742629" y="5850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13411"/>
                </a:move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2742629" y="58505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568282" y="5736551"/>
            <a:ext cx="161290" cy="87630"/>
          </a:xfrm>
          <a:custGeom>
            <a:avLst/>
            <a:gdLst/>
            <a:ahLst/>
            <a:cxnLst/>
            <a:rect l="l" t="t" r="r" b="b"/>
            <a:pathLst>
              <a:path w="161289" h="87629">
                <a:moveTo>
                  <a:pt x="0" y="0"/>
                </a:moveTo>
                <a:lnTo>
                  <a:pt x="160934" y="0"/>
                </a:lnTo>
                <a:lnTo>
                  <a:pt x="160934" y="87172"/>
                </a:lnTo>
                <a:lnTo>
                  <a:pt x="0" y="871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 txBox="1"/>
          <p:nvPr/>
        </p:nvSpPr>
        <p:spPr>
          <a:xfrm>
            <a:off x="2448294" y="5710439"/>
            <a:ext cx="294005" cy="122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35" dirty="0">
                <a:latin typeface="Arial"/>
                <a:cs typeface="Arial"/>
              </a:rPr>
              <a:t>6</a:t>
            </a:r>
            <a:r>
              <a:rPr sz="600" spc="40" dirty="0">
                <a:latin typeface="Arial"/>
                <a:cs typeface="Arial"/>
              </a:rPr>
              <a:t> </a:t>
            </a:r>
            <a:r>
              <a:rPr sz="600" spc="20" dirty="0">
                <a:latin typeface="Arial"/>
                <a:cs typeface="Arial"/>
              </a:rPr>
              <a:t>10.8</a:t>
            </a:r>
            <a:endParaRPr sz="600">
              <a:latin typeface="Arial"/>
              <a:cs typeface="Arial"/>
            </a:endParaRPr>
          </a:p>
        </p:txBody>
      </p:sp>
      <p:sp>
        <p:nvSpPr>
          <p:cNvPr id="378" name="object 378"/>
          <p:cNvSpPr/>
          <p:nvPr/>
        </p:nvSpPr>
        <p:spPr>
          <a:xfrm>
            <a:off x="2752680" y="5642661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4">
                <a:moveTo>
                  <a:pt x="0" y="0"/>
                </a:moveTo>
                <a:lnTo>
                  <a:pt x="0" y="154241"/>
                </a:lnTo>
              </a:path>
            </a:pathLst>
          </a:custGeom>
          <a:ln w="6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2752688" y="5641668"/>
            <a:ext cx="0" cy="156845"/>
          </a:xfrm>
          <a:custGeom>
            <a:avLst/>
            <a:gdLst/>
            <a:ahLst/>
            <a:cxnLst/>
            <a:rect l="l" t="t" r="r" b="b"/>
            <a:pathLst>
              <a:path h="156845">
                <a:moveTo>
                  <a:pt x="0" y="0"/>
                </a:moveTo>
                <a:lnTo>
                  <a:pt x="0" y="156235"/>
                </a:lnTo>
              </a:path>
            </a:pathLst>
          </a:custGeom>
          <a:ln w="8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2541460" y="5642673"/>
            <a:ext cx="201295" cy="13970"/>
          </a:xfrm>
          <a:custGeom>
            <a:avLst/>
            <a:gdLst/>
            <a:ahLst/>
            <a:cxnLst/>
            <a:rect l="l" t="t" r="r" b="b"/>
            <a:pathLst>
              <a:path w="201294" h="13970">
                <a:moveTo>
                  <a:pt x="0" y="13411"/>
                </a:moveTo>
                <a:lnTo>
                  <a:pt x="201168" y="13411"/>
                </a:lnTo>
                <a:lnTo>
                  <a:pt x="201168" y="0"/>
                </a:lnTo>
                <a:lnTo>
                  <a:pt x="0" y="0"/>
                </a:lnTo>
                <a:lnTo>
                  <a:pt x="0" y="134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2540458" y="5641668"/>
            <a:ext cx="203200" cy="15875"/>
          </a:xfrm>
          <a:custGeom>
            <a:avLst/>
            <a:gdLst/>
            <a:ahLst/>
            <a:cxnLst/>
            <a:rect l="l" t="t" r="r" b="b"/>
            <a:pathLst>
              <a:path w="203200" h="15875">
                <a:moveTo>
                  <a:pt x="0" y="15417"/>
                </a:moveTo>
                <a:lnTo>
                  <a:pt x="203174" y="15417"/>
                </a:lnTo>
                <a:lnTo>
                  <a:pt x="203174" y="0"/>
                </a:lnTo>
                <a:lnTo>
                  <a:pt x="0" y="0"/>
                </a:lnTo>
                <a:lnTo>
                  <a:pt x="0" y="154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2655456" y="4033329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2655456" y="4120502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2695690" y="3993094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2695690" y="4120502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2695690" y="391933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11399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2695690" y="403332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1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2688984" y="40266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2688984" y="402662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2688984" y="41137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2688984" y="41137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2776156" y="391933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3995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2655456" y="4120502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655456" y="4241201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2695690" y="4080267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2695690" y="4241201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695690" y="4120502"/>
            <a:ext cx="0" cy="121285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2688984" y="41137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688984" y="41137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688984" y="422779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2688984" y="422778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2735922" y="4160735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4" h="40639">
                <a:moveTo>
                  <a:pt x="80467" y="40233"/>
                </a:moveTo>
                <a:lnTo>
                  <a:pt x="0" y="40233"/>
                </a:lnTo>
                <a:lnTo>
                  <a:pt x="0" y="0"/>
                </a:lnTo>
                <a:lnTo>
                  <a:pt x="80467" y="0"/>
                </a:lnTo>
                <a:lnTo>
                  <a:pt x="80467" y="40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 txBox="1"/>
          <p:nvPr/>
        </p:nvSpPr>
        <p:spPr>
          <a:xfrm>
            <a:off x="2718530" y="3906632"/>
            <a:ext cx="117475" cy="314325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  <a:tabLst>
                <a:tab pos="254000" algn="l"/>
              </a:tabLst>
            </a:pPr>
            <a:r>
              <a:rPr sz="600" dirty="0">
                <a:latin typeface="Arial"/>
                <a:cs typeface="Arial"/>
              </a:rPr>
              <a:t>4.3	6</a:t>
            </a:r>
            <a:endParaRPr sz="600">
              <a:latin typeface="Arial"/>
              <a:cs typeface="Arial"/>
            </a:endParaRPr>
          </a:p>
        </p:txBody>
      </p:sp>
      <p:sp>
        <p:nvSpPr>
          <p:cNvPr id="404" name="object 404"/>
          <p:cNvSpPr/>
          <p:nvPr/>
        </p:nvSpPr>
        <p:spPr>
          <a:xfrm>
            <a:off x="2655456" y="4241201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655456" y="548844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695690" y="4200969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695690" y="548844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2695690" y="4241201"/>
            <a:ext cx="0" cy="811530"/>
          </a:xfrm>
          <a:custGeom>
            <a:avLst/>
            <a:gdLst/>
            <a:ahLst/>
            <a:cxnLst/>
            <a:rect l="l" t="t" r="r" b="b"/>
            <a:pathLst>
              <a:path h="811529">
                <a:moveTo>
                  <a:pt x="0" y="0"/>
                </a:moveTo>
                <a:lnTo>
                  <a:pt x="0" y="8113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2695690" y="5133047"/>
            <a:ext cx="0" cy="355600"/>
          </a:xfrm>
          <a:custGeom>
            <a:avLst/>
            <a:gdLst/>
            <a:ahLst/>
            <a:cxnLst/>
            <a:rect l="l" t="t" r="r" b="b"/>
            <a:pathLst>
              <a:path h="355600">
                <a:moveTo>
                  <a:pt x="0" y="0"/>
                </a:moveTo>
                <a:lnTo>
                  <a:pt x="0" y="3553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2688984" y="42277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2688984" y="422779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688984" y="54750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2688984" y="54750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2776156" y="4784356"/>
            <a:ext cx="0" cy="161290"/>
          </a:xfrm>
          <a:custGeom>
            <a:avLst/>
            <a:gdLst/>
            <a:ahLst/>
            <a:cxnLst/>
            <a:rect l="l" t="t" r="r" b="b"/>
            <a:pathLst>
              <a:path h="161289">
                <a:moveTo>
                  <a:pt x="0" y="0"/>
                </a:moveTo>
                <a:lnTo>
                  <a:pt x="0" y="160934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 txBox="1"/>
          <p:nvPr/>
        </p:nvSpPr>
        <p:spPr>
          <a:xfrm>
            <a:off x="2718530" y="4771655"/>
            <a:ext cx="117475" cy="18669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62.9</a:t>
            </a:r>
            <a:endParaRPr sz="600">
              <a:latin typeface="Arial"/>
              <a:cs typeface="Arial"/>
            </a:endParaRPr>
          </a:p>
        </p:txBody>
      </p:sp>
      <p:sp>
        <p:nvSpPr>
          <p:cNvPr id="416" name="object 416"/>
          <p:cNvSpPr/>
          <p:nvPr/>
        </p:nvSpPr>
        <p:spPr>
          <a:xfrm>
            <a:off x="2655456" y="548844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2655456" y="5602438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2695690" y="5448209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2695690" y="5602438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2695690" y="5488443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39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2688984" y="54750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2688984" y="54750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2688984" y="55957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2688984" y="55957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2655456" y="5602438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655456" y="5642672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695690" y="556220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695690" y="5642672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695690" y="5642672"/>
            <a:ext cx="0" cy="46990"/>
          </a:xfrm>
          <a:custGeom>
            <a:avLst/>
            <a:gdLst/>
            <a:ahLst/>
            <a:cxnLst/>
            <a:rect l="l" t="t" r="r" b="b"/>
            <a:pathLst>
              <a:path h="46989">
                <a:moveTo>
                  <a:pt x="0" y="0"/>
                </a:moveTo>
                <a:lnTo>
                  <a:pt x="0" y="4693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695690" y="5602438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688984" y="55957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2688984" y="55957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2688984" y="563596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688984" y="563596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735922" y="5642673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4" h="46989">
                <a:moveTo>
                  <a:pt x="80467" y="46939"/>
                </a:moveTo>
                <a:lnTo>
                  <a:pt x="0" y="46939"/>
                </a:lnTo>
                <a:lnTo>
                  <a:pt x="0" y="0"/>
                </a:lnTo>
                <a:lnTo>
                  <a:pt x="80467" y="0"/>
                </a:lnTo>
                <a:lnTo>
                  <a:pt x="80467" y="46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 txBox="1"/>
          <p:nvPr/>
        </p:nvSpPr>
        <p:spPr>
          <a:xfrm>
            <a:off x="2718530" y="5509271"/>
            <a:ext cx="117475" cy="19304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spc="35" dirty="0">
                <a:latin typeface="Arial"/>
                <a:cs typeface="Arial"/>
              </a:rPr>
              <a:t>6</a:t>
            </a:r>
            <a:r>
              <a:rPr sz="600" spc="125" dirty="0">
                <a:latin typeface="Arial"/>
                <a:cs typeface="Arial"/>
              </a:rPr>
              <a:t> </a:t>
            </a:r>
            <a:r>
              <a:rPr sz="600" spc="35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437" name="object 437"/>
          <p:cNvSpPr/>
          <p:nvPr/>
        </p:nvSpPr>
        <p:spPr>
          <a:xfrm>
            <a:off x="2655456" y="5642672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2655456" y="6219353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2695690" y="5602438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2695690" y="621935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2695690" y="5642672"/>
            <a:ext cx="0" cy="577215"/>
          </a:xfrm>
          <a:custGeom>
            <a:avLst/>
            <a:gdLst/>
            <a:ahLst/>
            <a:cxnLst/>
            <a:rect l="l" t="t" r="r" b="b"/>
            <a:pathLst>
              <a:path h="577214">
                <a:moveTo>
                  <a:pt x="0" y="0"/>
                </a:moveTo>
                <a:lnTo>
                  <a:pt x="0" y="5766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2688984" y="563596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2688984" y="563596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2688984" y="6205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2688984" y="6205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2776156" y="5877369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878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 txBox="1"/>
          <p:nvPr/>
        </p:nvSpPr>
        <p:spPr>
          <a:xfrm>
            <a:off x="2718530" y="5864668"/>
            <a:ext cx="117475" cy="11938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29</a:t>
            </a:r>
            <a:endParaRPr sz="600">
              <a:latin typeface="Arial"/>
              <a:cs typeface="Arial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2538107" y="4864823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756"/>
                </a:lnTo>
              </a:path>
            </a:pathLst>
          </a:custGeom>
          <a:ln w="67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2538107" y="5133047"/>
            <a:ext cx="0" cy="523240"/>
          </a:xfrm>
          <a:custGeom>
            <a:avLst/>
            <a:gdLst/>
            <a:ahLst/>
            <a:cxnLst/>
            <a:rect l="l" t="t" r="r" b="b"/>
            <a:pathLst>
              <a:path h="523239">
                <a:moveTo>
                  <a:pt x="0" y="0"/>
                </a:moveTo>
                <a:lnTo>
                  <a:pt x="0" y="523036"/>
                </a:lnTo>
              </a:path>
            </a:pathLst>
          </a:custGeom>
          <a:ln w="67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2538109" y="4863819"/>
            <a:ext cx="0" cy="793750"/>
          </a:xfrm>
          <a:custGeom>
            <a:avLst/>
            <a:gdLst/>
            <a:ahLst/>
            <a:cxnLst/>
            <a:rect l="l" t="t" r="r" b="b"/>
            <a:pathLst>
              <a:path h="793750">
                <a:moveTo>
                  <a:pt x="0" y="0"/>
                </a:moveTo>
                <a:lnTo>
                  <a:pt x="0" y="793267"/>
                </a:lnTo>
              </a:path>
            </a:pathLst>
          </a:custGeom>
          <a:ln w="87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2380527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2420760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346999" y="517328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420760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380527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373821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6705"/>
                </a:move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2373821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6705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2414055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2414055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2380526" y="5052580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89" h="80645">
                <a:moveTo>
                  <a:pt x="0" y="0"/>
                </a:moveTo>
                <a:lnTo>
                  <a:pt x="46939" y="0"/>
                </a:lnTo>
                <a:lnTo>
                  <a:pt x="46939" y="80467"/>
                </a:lnTo>
                <a:lnTo>
                  <a:pt x="0" y="80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2420760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2541461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2380527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2541461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2420760" y="5173280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5">
                <a:moveTo>
                  <a:pt x="0" y="0"/>
                </a:moveTo>
                <a:lnTo>
                  <a:pt x="120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2414055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6705"/>
                </a:move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2414055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2534756" y="516657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2534756" y="516657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2460993" y="5052580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89" h="80645">
                <a:moveTo>
                  <a:pt x="0" y="0"/>
                </a:moveTo>
                <a:lnTo>
                  <a:pt x="46939" y="0"/>
                </a:lnTo>
                <a:lnTo>
                  <a:pt x="46939" y="80467"/>
                </a:lnTo>
                <a:lnTo>
                  <a:pt x="0" y="80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541461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2568284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2501228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2568284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2541461" y="5173280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0" y="0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534756" y="516657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411" y="6705"/>
                </a:move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534756" y="5166574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6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561578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2561578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2534754" y="5052580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89" h="80645">
                <a:moveTo>
                  <a:pt x="0" y="0"/>
                </a:moveTo>
                <a:lnTo>
                  <a:pt x="46939" y="0"/>
                </a:lnTo>
                <a:lnTo>
                  <a:pt x="46939" y="80467"/>
                </a:lnTo>
                <a:lnTo>
                  <a:pt x="0" y="80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2568284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2890153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2534756" y="517328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2890153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2568284" y="5173280"/>
            <a:ext cx="321945" cy="0"/>
          </a:xfrm>
          <a:custGeom>
            <a:avLst/>
            <a:gdLst/>
            <a:ahLst/>
            <a:cxnLst/>
            <a:rect l="l" t="t" r="r" b="b"/>
            <a:pathLst>
              <a:path w="321944">
                <a:moveTo>
                  <a:pt x="0" y="0"/>
                </a:moveTo>
                <a:lnTo>
                  <a:pt x="3218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2561578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6705"/>
                </a:move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2561578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2876741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876741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682278" y="5092814"/>
            <a:ext cx="93980" cy="0"/>
          </a:xfrm>
          <a:custGeom>
            <a:avLst/>
            <a:gdLst/>
            <a:ahLst/>
            <a:cxnLst/>
            <a:rect l="l" t="t" r="r" b="b"/>
            <a:pathLst>
              <a:path w="93980">
                <a:moveTo>
                  <a:pt x="0" y="0"/>
                </a:moveTo>
                <a:lnTo>
                  <a:pt x="93878" y="0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890153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916975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2849919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2916975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2890153" y="5173280"/>
            <a:ext cx="27305" cy="0"/>
          </a:xfrm>
          <a:custGeom>
            <a:avLst/>
            <a:gdLst/>
            <a:ahLst/>
            <a:cxnLst/>
            <a:rect l="l" t="t" r="r" b="b"/>
            <a:pathLst>
              <a:path w="27305">
                <a:moveTo>
                  <a:pt x="0" y="0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876741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6705"/>
                </a:move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2876741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0"/>
                </a:moveTo>
                <a:lnTo>
                  <a:pt x="0" y="0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2910269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2910269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2876740" y="5052580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89" h="80645">
                <a:moveTo>
                  <a:pt x="0" y="0"/>
                </a:moveTo>
                <a:lnTo>
                  <a:pt x="46939" y="0"/>
                </a:lnTo>
                <a:lnTo>
                  <a:pt x="46939" y="80467"/>
                </a:lnTo>
                <a:lnTo>
                  <a:pt x="0" y="80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2916975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2950503" y="513304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8046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2876741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2950503" y="5173280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2916975" y="517328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910269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20116" y="6705"/>
                </a:move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910269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943797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943797" y="516657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910268" y="4972113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89" h="80645">
                <a:moveTo>
                  <a:pt x="0" y="0"/>
                </a:moveTo>
                <a:lnTo>
                  <a:pt x="46939" y="0"/>
                </a:lnTo>
                <a:lnTo>
                  <a:pt x="46939" y="80467"/>
                </a:lnTo>
                <a:lnTo>
                  <a:pt x="0" y="80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 txBox="1"/>
          <p:nvPr/>
        </p:nvSpPr>
        <p:spPr>
          <a:xfrm>
            <a:off x="2367827" y="4939295"/>
            <a:ext cx="602615" cy="2095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080" algn="r">
              <a:lnSpc>
                <a:spcPts val="705"/>
              </a:lnSpc>
              <a:spcBef>
                <a:spcPts val="130"/>
              </a:spcBef>
            </a:pPr>
            <a:r>
              <a:rPr sz="600" spc="35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  <a:p>
            <a:pPr marR="38100" algn="r">
              <a:lnSpc>
                <a:spcPts val="705"/>
              </a:lnSpc>
            </a:pPr>
            <a:r>
              <a:rPr sz="600" spc="35" dirty="0">
                <a:latin typeface="Arial"/>
                <a:cs typeface="Arial"/>
              </a:rPr>
              <a:t>2 6 2 16</a:t>
            </a:r>
            <a:r>
              <a:rPr sz="600" spc="170" dirty="0">
                <a:latin typeface="Arial"/>
                <a:cs typeface="Arial"/>
              </a:rPr>
              <a:t> </a:t>
            </a:r>
            <a:r>
              <a:rPr sz="600" spc="35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512" name="object 512"/>
          <p:cNvSpPr txBox="1"/>
          <p:nvPr/>
        </p:nvSpPr>
        <p:spPr>
          <a:xfrm>
            <a:off x="1449160" y="922641"/>
            <a:ext cx="2644775" cy="561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35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COUPES CONTRECŒURS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COURSIVES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35"/>
              </a:lnSpc>
            </a:pPr>
            <a:r>
              <a:rPr sz="850" spc="15" dirty="0">
                <a:latin typeface="Arial"/>
                <a:cs typeface="Arial"/>
              </a:rPr>
              <a:t>Échelle</a:t>
            </a:r>
            <a:r>
              <a:rPr sz="850" dirty="0">
                <a:latin typeface="Arial"/>
                <a:cs typeface="Arial"/>
              </a:rPr>
              <a:t> </a:t>
            </a:r>
            <a:r>
              <a:rPr sz="850" spc="10" dirty="0">
                <a:latin typeface="Arial"/>
                <a:cs typeface="Arial"/>
              </a:rPr>
              <a:t>1:20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300" spc="-5" dirty="0">
                <a:solidFill>
                  <a:srgbClr val="FF2B06"/>
                </a:solidFill>
                <a:latin typeface="Arial"/>
                <a:cs typeface="Arial"/>
              </a:rPr>
              <a:t>DETAILS </a:t>
            </a:r>
            <a:r>
              <a:rPr sz="1300" spc="15" dirty="0">
                <a:solidFill>
                  <a:srgbClr val="FF2B06"/>
                </a:solidFill>
                <a:latin typeface="Arial"/>
                <a:cs typeface="Arial"/>
              </a:rPr>
              <a:t>GROUPE</a:t>
            </a:r>
            <a:r>
              <a:rPr sz="1300" spc="10" dirty="0">
                <a:solidFill>
                  <a:srgbClr val="FF2B06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FF2B06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3" name="object 513"/>
          <p:cNvSpPr txBox="1"/>
          <p:nvPr/>
        </p:nvSpPr>
        <p:spPr>
          <a:xfrm>
            <a:off x="1449160" y="1901658"/>
            <a:ext cx="1809114" cy="348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535"/>
              </a:lnSpc>
              <a:spcBef>
                <a:spcPts val="120"/>
              </a:spcBef>
            </a:pPr>
            <a:r>
              <a:rPr sz="1300" spc="-30" dirty="0">
                <a:solidFill>
                  <a:srgbClr val="FF2B06"/>
                </a:solidFill>
                <a:latin typeface="Arial"/>
                <a:cs typeface="Arial"/>
              </a:rPr>
              <a:t>DET.</a:t>
            </a:r>
            <a:r>
              <a:rPr sz="1300" dirty="0">
                <a:solidFill>
                  <a:srgbClr val="FF2B06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FF2B06"/>
                </a:solidFill>
                <a:latin typeface="Arial"/>
                <a:cs typeface="Arial"/>
              </a:rPr>
              <a:t>1.1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994"/>
              </a:lnSpc>
            </a:pPr>
            <a:r>
              <a:rPr sz="850" spc="20" dirty="0">
                <a:latin typeface="Arial"/>
                <a:cs typeface="Arial"/>
              </a:rPr>
              <a:t>CONTRECŒURS COURSIVE</a:t>
            </a:r>
            <a:r>
              <a:rPr sz="850" spc="-60" dirty="0">
                <a:latin typeface="Arial"/>
                <a:cs typeface="Arial"/>
              </a:rPr>
              <a:t> </a:t>
            </a:r>
            <a:r>
              <a:rPr sz="850" spc="20" dirty="0">
                <a:latin typeface="Arial"/>
                <a:cs typeface="Arial"/>
              </a:rPr>
              <a:t>SUD</a:t>
            </a:r>
            <a:endParaRPr sz="850">
              <a:latin typeface="Arial"/>
              <a:cs typeface="Arial"/>
            </a:endParaRPr>
          </a:p>
        </p:txBody>
      </p:sp>
      <p:sp>
        <p:nvSpPr>
          <p:cNvPr id="514" name="object 514"/>
          <p:cNvSpPr txBox="1"/>
          <p:nvPr/>
        </p:nvSpPr>
        <p:spPr>
          <a:xfrm>
            <a:off x="6651159" y="922641"/>
            <a:ext cx="2695575" cy="3022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35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COUPES </a:t>
            </a:r>
            <a:r>
              <a:rPr sz="1100" spc="-5" dirty="0">
                <a:latin typeface="Arial"/>
                <a:cs typeface="Arial"/>
              </a:rPr>
              <a:t>ALLÈGES INTÉRIEURES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TOUR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935"/>
              </a:lnSpc>
            </a:pPr>
            <a:r>
              <a:rPr sz="850" spc="15" dirty="0">
                <a:latin typeface="Arial"/>
                <a:cs typeface="Arial"/>
              </a:rPr>
              <a:t>Échelle</a:t>
            </a:r>
            <a:r>
              <a:rPr sz="850" dirty="0">
                <a:latin typeface="Arial"/>
                <a:cs typeface="Arial"/>
              </a:rPr>
              <a:t> </a:t>
            </a:r>
            <a:r>
              <a:rPr sz="850" spc="10" dirty="0">
                <a:latin typeface="Arial"/>
                <a:cs typeface="Arial"/>
              </a:rPr>
              <a:t>1:20</a:t>
            </a:r>
            <a:endParaRPr sz="850">
              <a:latin typeface="Arial"/>
              <a:cs typeface="Arial"/>
            </a:endParaRPr>
          </a:p>
        </p:txBody>
      </p:sp>
      <p:sp>
        <p:nvSpPr>
          <p:cNvPr id="515" name="object 515"/>
          <p:cNvSpPr txBox="1"/>
          <p:nvPr/>
        </p:nvSpPr>
        <p:spPr>
          <a:xfrm>
            <a:off x="6651159" y="1821191"/>
            <a:ext cx="1212850" cy="3352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480"/>
              </a:lnSpc>
              <a:spcBef>
                <a:spcPts val="120"/>
              </a:spcBef>
            </a:pPr>
            <a:r>
              <a:rPr sz="1300" spc="-20" dirty="0">
                <a:solidFill>
                  <a:srgbClr val="FF2B06"/>
                </a:solidFill>
                <a:latin typeface="Arial"/>
                <a:cs typeface="Arial"/>
              </a:rPr>
              <a:t>DET.5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50" spc="10" dirty="0">
                <a:latin typeface="Arial"/>
                <a:cs typeface="Arial"/>
              </a:rPr>
              <a:t>Fenêtre </a:t>
            </a:r>
            <a:r>
              <a:rPr sz="850" spc="-5" dirty="0">
                <a:latin typeface="Arial"/>
                <a:cs typeface="Arial"/>
              </a:rPr>
              <a:t>Tour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(H:140cm)</a:t>
            </a:r>
            <a:endParaRPr sz="850">
              <a:latin typeface="Arial"/>
              <a:cs typeface="Arial"/>
            </a:endParaRPr>
          </a:p>
        </p:txBody>
      </p:sp>
      <p:sp>
        <p:nvSpPr>
          <p:cNvPr id="516" name="object 516"/>
          <p:cNvSpPr/>
          <p:nvPr/>
        </p:nvSpPr>
        <p:spPr>
          <a:xfrm>
            <a:off x="7595938" y="6031596"/>
            <a:ext cx="121285" cy="121285"/>
          </a:xfrm>
          <a:custGeom>
            <a:avLst/>
            <a:gdLst/>
            <a:ahLst/>
            <a:cxnLst/>
            <a:rect l="l" t="t" r="r" b="b"/>
            <a:pathLst>
              <a:path w="121284" h="121285">
                <a:moveTo>
                  <a:pt x="0" y="120700"/>
                </a:moveTo>
                <a:lnTo>
                  <a:pt x="120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461826" y="5897484"/>
            <a:ext cx="255270" cy="255270"/>
          </a:xfrm>
          <a:custGeom>
            <a:avLst/>
            <a:gdLst/>
            <a:ahLst/>
            <a:cxnLst/>
            <a:rect l="l" t="t" r="r" b="b"/>
            <a:pathLst>
              <a:path w="255270" h="255270">
                <a:moveTo>
                  <a:pt x="0" y="254812"/>
                </a:moveTo>
                <a:lnTo>
                  <a:pt x="25481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327714" y="5763373"/>
            <a:ext cx="389255" cy="389255"/>
          </a:xfrm>
          <a:custGeom>
            <a:avLst/>
            <a:gdLst/>
            <a:ahLst/>
            <a:cxnLst/>
            <a:rect l="l" t="t" r="r" b="b"/>
            <a:pathLst>
              <a:path w="389254" h="389254">
                <a:moveTo>
                  <a:pt x="0" y="388924"/>
                </a:moveTo>
                <a:lnTo>
                  <a:pt x="388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193602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0" y="496214"/>
                </a:moveTo>
                <a:lnTo>
                  <a:pt x="4962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059490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0" y="496214"/>
                </a:moveTo>
                <a:lnTo>
                  <a:pt x="4962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6925378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0" y="496214"/>
                </a:moveTo>
                <a:lnTo>
                  <a:pt x="4962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6791266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0" y="496214"/>
                </a:moveTo>
                <a:lnTo>
                  <a:pt x="4962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6663859" y="5656083"/>
            <a:ext cx="483234" cy="483234"/>
          </a:xfrm>
          <a:custGeom>
            <a:avLst/>
            <a:gdLst/>
            <a:ahLst/>
            <a:cxnLst/>
            <a:rect l="l" t="t" r="r" b="b"/>
            <a:pathLst>
              <a:path w="483234" h="483235">
                <a:moveTo>
                  <a:pt x="0" y="482803"/>
                </a:moveTo>
                <a:lnTo>
                  <a:pt x="4828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663859" y="5656083"/>
            <a:ext cx="349250" cy="349250"/>
          </a:xfrm>
          <a:custGeom>
            <a:avLst/>
            <a:gdLst/>
            <a:ahLst/>
            <a:cxnLst/>
            <a:rect l="l" t="t" r="r" b="b"/>
            <a:pathLst>
              <a:path w="349250" h="349250">
                <a:moveTo>
                  <a:pt x="0" y="348691"/>
                </a:moveTo>
                <a:lnTo>
                  <a:pt x="34869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663859" y="5656083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>
                <a:moveTo>
                  <a:pt x="0" y="214579"/>
                </a:moveTo>
                <a:lnTo>
                  <a:pt x="2145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663859" y="5656083"/>
            <a:ext cx="80645" cy="80645"/>
          </a:xfrm>
          <a:custGeom>
            <a:avLst/>
            <a:gdLst/>
            <a:ahLst/>
            <a:cxnLst/>
            <a:rect l="l" t="t" r="r" b="b"/>
            <a:pathLst>
              <a:path w="80645" h="80645">
                <a:moveTo>
                  <a:pt x="0" y="80467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6663859" y="603830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3995" y="11399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663859" y="5904190"/>
            <a:ext cx="248285" cy="248285"/>
          </a:xfrm>
          <a:custGeom>
            <a:avLst/>
            <a:gdLst/>
            <a:ahLst/>
            <a:cxnLst/>
            <a:rect l="l" t="t" r="r" b="b"/>
            <a:pathLst>
              <a:path w="248284" h="248285">
                <a:moveTo>
                  <a:pt x="248107" y="24810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663859" y="5770078"/>
            <a:ext cx="382270" cy="382270"/>
          </a:xfrm>
          <a:custGeom>
            <a:avLst/>
            <a:gdLst/>
            <a:ahLst/>
            <a:cxnLst/>
            <a:rect l="l" t="t" r="r" b="b"/>
            <a:pathLst>
              <a:path w="382270" h="382270">
                <a:moveTo>
                  <a:pt x="382219" y="3822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683977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496214" y="4962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818089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496214" y="4962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952201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496214" y="4962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086313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496214" y="4962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220425" y="5656083"/>
            <a:ext cx="496570" cy="496570"/>
          </a:xfrm>
          <a:custGeom>
            <a:avLst/>
            <a:gdLst/>
            <a:ahLst/>
            <a:cxnLst/>
            <a:rect l="l" t="t" r="r" b="b"/>
            <a:pathLst>
              <a:path w="496570" h="496570">
                <a:moveTo>
                  <a:pt x="496214" y="4962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354537" y="5656083"/>
            <a:ext cx="362585" cy="362585"/>
          </a:xfrm>
          <a:custGeom>
            <a:avLst/>
            <a:gdLst/>
            <a:ahLst/>
            <a:cxnLst/>
            <a:rect l="l" t="t" r="r" b="b"/>
            <a:pathLst>
              <a:path w="362584" h="362585">
                <a:moveTo>
                  <a:pt x="362102" y="36210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495354" y="5656083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5" h="221614">
                <a:moveTo>
                  <a:pt x="221284" y="22128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629466" y="5656083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87172" y="8717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6663868" y="5657843"/>
            <a:ext cx="1052830" cy="0"/>
          </a:xfrm>
          <a:custGeom>
            <a:avLst/>
            <a:gdLst/>
            <a:ahLst/>
            <a:cxnLst/>
            <a:rect l="l" t="t" r="r" b="b"/>
            <a:pathLst>
              <a:path w="1052829">
                <a:moveTo>
                  <a:pt x="0" y="0"/>
                </a:moveTo>
                <a:lnTo>
                  <a:pt x="1052771" y="0"/>
                </a:lnTo>
              </a:path>
            </a:pathLst>
          </a:custGeom>
          <a:ln w="35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6663868" y="5656083"/>
            <a:ext cx="1052830" cy="496570"/>
          </a:xfrm>
          <a:custGeom>
            <a:avLst/>
            <a:gdLst/>
            <a:ahLst/>
            <a:cxnLst/>
            <a:rect l="l" t="t" r="r" b="b"/>
            <a:pathLst>
              <a:path w="1052829" h="496570">
                <a:moveTo>
                  <a:pt x="0" y="496214"/>
                </a:moveTo>
                <a:lnTo>
                  <a:pt x="1052771" y="496214"/>
                </a:lnTo>
                <a:lnTo>
                  <a:pt x="1052771" y="0"/>
                </a:lnTo>
              </a:path>
            </a:pathLst>
          </a:custGeom>
          <a:ln w="70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6663867" y="5615851"/>
            <a:ext cx="1052830" cy="40640"/>
          </a:xfrm>
          <a:custGeom>
            <a:avLst/>
            <a:gdLst/>
            <a:ahLst/>
            <a:cxnLst/>
            <a:rect l="l" t="t" r="r" b="b"/>
            <a:pathLst>
              <a:path w="1052829" h="40639">
                <a:moveTo>
                  <a:pt x="0" y="40233"/>
                </a:moveTo>
                <a:lnTo>
                  <a:pt x="1052779" y="40233"/>
                </a:lnTo>
                <a:lnTo>
                  <a:pt x="1052779" y="0"/>
                </a:lnTo>
                <a:lnTo>
                  <a:pt x="0" y="0"/>
                </a:lnTo>
                <a:lnTo>
                  <a:pt x="0" y="402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6663867" y="5615851"/>
            <a:ext cx="1052779" cy="402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6663867" y="5615849"/>
            <a:ext cx="1052830" cy="40640"/>
          </a:xfrm>
          <a:custGeom>
            <a:avLst/>
            <a:gdLst/>
            <a:ahLst/>
            <a:cxnLst/>
            <a:rect l="l" t="t" r="r" b="b"/>
            <a:pathLst>
              <a:path w="1052829" h="40639">
                <a:moveTo>
                  <a:pt x="0" y="40233"/>
                </a:moveTo>
                <a:lnTo>
                  <a:pt x="1052771" y="40233"/>
                </a:lnTo>
                <a:lnTo>
                  <a:pt x="1052771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334420" y="550856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411" y="13411"/>
                </a:moveTo>
                <a:lnTo>
                  <a:pt x="0" y="0"/>
                </a:lnTo>
              </a:path>
            </a:pathLst>
          </a:custGeom>
          <a:ln w="8051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6972317" y="5515265"/>
            <a:ext cx="6985" cy="13970"/>
          </a:xfrm>
          <a:custGeom>
            <a:avLst/>
            <a:gdLst/>
            <a:ahLst/>
            <a:cxnLst/>
            <a:rect l="l" t="t" r="r" b="b"/>
            <a:pathLst>
              <a:path w="6984" h="13970">
                <a:moveTo>
                  <a:pt x="6705" y="13411"/>
                </a:moveTo>
                <a:lnTo>
                  <a:pt x="0" y="0"/>
                </a:lnTo>
              </a:path>
            </a:pathLst>
          </a:custGeom>
          <a:ln w="8051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059490" y="5582321"/>
            <a:ext cx="6985" cy="0"/>
          </a:xfrm>
          <a:custGeom>
            <a:avLst/>
            <a:gdLst/>
            <a:ahLst/>
            <a:cxnLst/>
            <a:rect l="l" t="t" r="r" b="b"/>
            <a:pathLst>
              <a:path w="6984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8051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267364" y="5609144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6705"/>
                </a:moveTo>
                <a:lnTo>
                  <a:pt x="0" y="0"/>
                </a:lnTo>
              </a:path>
            </a:pathLst>
          </a:custGeom>
          <a:ln w="8051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663867" y="5481737"/>
            <a:ext cx="1033144" cy="134620"/>
          </a:xfrm>
          <a:custGeom>
            <a:avLst/>
            <a:gdLst/>
            <a:ahLst/>
            <a:cxnLst/>
            <a:rect l="l" t="t" r="r" b="b"/>
            <a:pathLst>
              <a:path w="1033145" h="134620">
                <a:moveTo>
                  <a:pt x="0" y="134112"/>
                </a:moveTo>
                <a:lnTo>
                  <a:pt x="1032653" y="134112"/>
                </a:lnTo>
                <a:lnTo>
                  <a:pt x="1032653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616055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481943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347831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213719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079607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6938789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6804677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6670565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569116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435004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300892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160074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025962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6891850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6757738" y="546162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20116"/>
                </a:moveTo>
                <a:lnTo>
                  <a:pt x="0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6663867" y="5461620"/>
            <a:ext cx="1012825" cy="20320"/>
          </a:xfrm>
          <a:custGeom>
            <a:avLst/>
            <a:gdLst/>
            <a:ahLst/>
            <a:cxnLst/>
            <a:rect l="l" t="t" r="r" b="b"/>
            <a:pathLst>
              <a:path w="1012825" h="20320">
                <a:moveTo>
                  <a:pt x="0" y="20116"/>
                </a:moveTo>
                <a:lnTo>
                  <a:pt x="1012536" y="20116"/>
                </a:lnTo>
                <a:lnTo>
                  <a:pt x="1012536" y="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148123" y="2964625"/>
            <a:ext cx="0" cy="3187700"/>
          </a:xfrm>
          <a:custGeom>
            <a:avLst/>
            <a:gdLst/>
            <a:ahLst/>
            <a:cxnLst/>
            <a:rect l="l" t="t" r="r" b="b"/>
            <a:pathLst>
              <a:path h="3187700">
                <a:moveTo>
                  <a:pt x="0" y="0"/>
                </a:moveTo>
                <a:lnTo>
                  <a:pt x="0" y="3187674"/>
                </a:lnTo>
              </a:path>
            </a:pathLst>
          </a:custGeom>
          <a:ln w="5239">
            <a:solidFill>
              <a:srgbClr val="9A9A9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148123" y="6386995"/>
            <a:ext cx="0" cy="369570"/>
          </a:xfrm>
          <a:custGeom>
            <a:avLst/>
            <a:gdLst/>
            <a:ahLst/>
            <a:cxnLst/>
            <a:rect l="l" t="t" r="r" b="b"/>
            <a:pathLst>
              <a:path h="369570">
                <a:moveTo>
                  <a:pt x="0" y="0"/>
                </a:moveTo>
                <a:lnTo>
                  <a:pt x="0" y="369126"/>
                </a:lnTo>
              </a:path>
            </a:pathLst>
          </a:custGeom>
          <a:ln w="5239">
            <a:solidFill>
              <a:srgbClr val="9A9A9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6663867" y="6152299"/>
            <a:ext cx="1220470" cy="121285"/>
          </a:xfrm>
          <a:custGeom>
            <a:avLst/>
            <a:gdLst/>
            <a:ahLst/>
            <a:cxnLst/>
            <a:rect l="l" t="t" r="r" b="b"/>
            <a:pathLst>
              <a:path w="1220470" h="121285">
                <a:moveTo>
                  <a:pt x="0" y="120700"/>
                </a:moveTo>
                <a:lnTo>
                  <a:pt x="1220419" y="120700"/>
                </a:lnTo>
                <a:lnTo>
                  <a:pt x="1220419" y="0"/>
                </a:lnTo>
                <a:lnTo>
                  <a:pt x="0" y="0"/>
                </a:lnTo>
                <a:lnTo>
                  <a:pt x="0" y="12070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6663867" y="6152297"/>
            <a:ext cx="1220470" cy="121285"/>
          </a:xfrm>
          <a:custGeom>
            <a:avLst/>
            <a:gdLst/>
            <a:ahLst/>
            <a:cxnLst/>
            <a:rect l="l" t="t" r="r" b="b"/>
            <a:pathLst>
              <a:path w="1220470" h="121285">
                <a:moveTo>
                  <a:pt x="0" y="0"/>
                </a:moveTo>
                <a:lnTo>
                  <a:pt x="1220411" y="0"/>
                </a:lnTo>
                <a:lnTo>
                  <a:pt x="1220411" y="120700"/>
                </a:lnTo>
                <a:lnTo>
                  <a:pt x="0" y="120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6663867" y="6273000"/>
            <a:ext cx="1220470" cy="114300"/>
          </a:xfrm>
          <a:custGeom>
            <a:avLst/>
            <a:gdLst/>
            <a:ahLst/>
            <a:cxnLst/>
            <a:rect l="l" t="t" r="r" b="b"/>
            <a:pathLst>
              <a:path w="1220470" h="114300">
                <a:moveTo>
                  <a:pt x="0" y="113995"/>
                </a:moveTo>
                <a:lnTo>
                  <a:pt x="1220419" y="113995"/>
                </a:lnTo>
                <a:lnTo>
                  <a:pt x="1220419" y="0"/>
                </a:lnTo>
                <a:lnTo>
                  <a:pt x="0" y="0"/>
                </a:lnTo>
                <a:lnTo>
                  <a:pt x="0" y="113995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6663867" y="6272998"/>
            <a:ext cx="1220470" cy="114300"/>
          </a:xfrm>
          <a:custGeom>
            <a:avLst/>
            <a:gdLst/>
            <a:ahLst/>
            <a:cxnLst/>
            <a:rect l="l" t="t" r="r" b="b"/>
            <a:pathLst>
              <a:path w="1220470" h="114300">
                <a:moveTo>
                  <a:pt x="0" y="0"/>
                </a:moveTo>
                <a:lnTo>
                  <a:pt x="1220411" y="0"/>
                </a:lnTo>
                <a:lnTo>
                  <a:pt x="1220411" y="113995"/>
                </a:lnTo>
                <a:lnTo>
                  <a:pt x="0" y="1139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6663867" y="6386995"/>
            <a:ext cx="1220470" cy="20320"/>
          </a:xfrm>
          <a:custGeom>
            <a:avLst/>
            <a:gdLst/>
            <a:ahLst/>
            <a:cxnLst/>
            <a:rect l="l" t="t" r="r" b="b"/>
            <a:pathLst>
              <a:path w="1220470" h="20320">
                <a:moveTo>
                  <a:pt x="0" y="20116"/>
                </a:moveTo>
                <a:lnTo>
                  <a:pt x="1220419" y="20116"/>
                </a:lnTo>
                <a:lnTo>
                  <a:pt x="1220419" y="0"/>
                </a:lnTo>
                <a:lnTo>
                  <a:pt x="0" y="0"/>
                </a:lnTo>
                <a:lnTo>
                  <a:pt x="0" y="20116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6663867" y="6386993"/>
            <a:ext cx="1220470" cy="20320"/>
          </a:xfrm>
          <a:custGeom>
            <a:avLst/>
            <a:gdLst/>
            <a:ahLst/>
            <a:cxnLst/>
            <a:rect l="l" t="t" r="r" b="b"/>
            <a:pathLst>
              <a:path w="1220470" h="20320">
                <a:moveTo>
                  <a:pt x="0" y="0"/>
                </a:moveTo>
                <a:lnTo>
                  <a:pt x="1220411" y="0"/>
                </a:lnTo>
                <a:lnTo>
                  <a:pt x="1220411" y="20116"/>
                </a:lnTo>
                <a:lnTo>
                  <a:pt x="0" y="2011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676400" y="5481739"/>
            <a:ext cx="20320" cy="134620"/>
          </a:xfrm>
          <a:custGeom>
            <a:avLst/>
            <a:gdLst/>
            <a:ahLst/>
            <a:cxnLst/>
            <a:rect l="l" t="t" r="r" b="b"/>
            <a:pathLst>
              <a:path w="20320" h="134620">
                <a:moveTo>
                  <a:pt x="0" y="134112"/>
                </a:moveTo>
                <a:lnTo>
                  <a:pt x="20116" y="134112"/>
                </a:lnTo>
                <a:lnTo>
                  <a:pt x="20116" y="0"/>
                </a:lnTo>
                <a:lnTo>
                  <a:pt x="0" y="0"/>
                </a:lnTo>
                <a:lnTo>
                  <a:pt x="0" y="13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676400" y="5481739"/>
            <a:ext cx="20116" cy="1341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676400" y="5481739"/>
            <a:ext cx="20320" cy="134620"/>
          </a:xfrm>
          <a:custGeom>
            <a:avLst/>
            <a:gdLst/>
            <a:ahLst/>
            <a:cxnLst/>
            <a:rect l="l" t="t" r="r" b="b"/>
            <a:pathLst>
              <a:path w="20320" h="134620">
                <a:moveTo>
                  <a:pt x="0" y="0"/>
                </a:moveTo>
                <a:lnTo>
                  <a:pt x="20116" y="0"/>
                </a:lnTo>
                <a:lnTo>
                  <a:pt x="20116" y="134112"/>
                </a:lnTo>
                <a:lnTo>
                  <a:pt x="0" y="1341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677665" y="5459538"/>
            <a:ext cx="19799" cy="1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677665" y="545953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799"/>
                </a:moveTo>
                <a:lnTo>
                  <a:pt x="19799" y="19799"/>
                </a:lnTo>
                <a:lnTo>
                  <a:pt x="19799" y="0"/>
                </a:lnTo>
                <a:lnTo>
                  <a:pt x="13855" y="2971"/>
                </a:lnTo>
                <a:lnTo>
                  <a:pt x="6896" y="3111"/>
                </a:lnTo>
                <a:lnTo>
                  <a:pt x="850" y="368"/>
                </a:lnTo>
                <a:lnTo>
                  <a:pt x="0" y="0"/>
                </a:lnTo>
                <a:lnTo>
                  <a:pt x="0" y="19799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7930716" y="5896983"/>
            <a:ext cx="101587" cy="1082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911101" y="6400405"/>
            <a:ext cx="140970" cy="6985"/>
          </a:xfrm>
          <a:custGeom>
            <a:avLst/>
            <a:gdLst/>
            <a:ahLst/>
            <a:cxnLst/>
            <a:rect l="l" t="t" r="r" b="b"/>
            <a:pathLst>
              <a:path w="140970" h="6985">
                <a:moveTo>
                  <a:pt x="140817" y="6705"/>
                </a:moveTo>
                <a:lnTo>
                  <a:pt x="100583" y="0"/>
                </a:lnTo>
                <a:lnTo>
                  <a:pt x="67055" y="0"/>
                </a:lnTo>
                <a:lnTo>
                  <a:pt x="33527" y="0"/>
                </a:ln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911101" y="6313232"/>
            <a:ext cx="140970" cy="6985"/>
          </a:xfrm>
          <a:custGeom>
            <a:avLst/>
            <a:gdLst/>
            <a:ahLst/>
            <a:cxnLst/>
            <a:rect l="l" t="t" r="r" b="b"/>
            <a:pathLst>
              <a:path w="140970" h="6985">
                <a:moveTo>
                  <a:pt x="140817" y="6705"/>
                </a:moveTo>
                <a:lnTo>
                  <a:pt x="100583" y="0"/>
                </a:lnTo>
                <a:lnTo>
                  <a:pt x="67055" y="0"/>
                </a:lnTo>
                <a:lnTo>
                  <a:pt x="33527" y="0"/>
                </a:ln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911101" y="6252881"/>
            <a:ext cx="140970" cy="6985"/>
          </a:xfrm>
          <a:custGeom>
            <a:avLst/>
            <a:gdLst/>
            <a:ahLst/>
            <a:cxnLst/>
            <a:rect l="l" t="t" r="r" b="b"/>
            <a:pathLst>
              <a:path w="140970" h="6985">
                <a:moveTo>
                  <a:pt x="140817" y="6705"/>
                </a:moveTo>
                <a:lnTo>
                  <a:pt x="100583" y="0"/>
                </a:lnTo>
                <a:lnTo>
                  <a:pt x="67055" y="0"/>
                </a:lnTo>
                <a:lnTo>
                  <a:pt x="33527" y="0"/>
                </a:ln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8065330" y="5843840"/>
            <a:ext cx="114300" cy="590550"/>
          </a:xfrm>
          <a:custGeom>
            <a:avLst/>
            <a:gdLst/>
            <a:ahLst/>
            <a:cxnLst/>
            <a:rect l="l" t="t" r="r" b="b"/>
            <a:pathLst>
              <a:path w="114300" h="590550">
                <a:moveTo>
                  <a:pt x="0" y="0"/>
                </a:moveTo>
                <a:lnTo>
                  <a:pt x="87172" y="0"/>
                </a:lnTo>
                <a:lnTo>
                  <a:pt x="87172" y="67056"/>
                </a:lnTo>
                <a:lnTo>
                  <a:pt x="113995" y="67056"/>
                </a:lnTo>
                <a:lnTo>
                  <a:pt x="113995" y="590092"/>
                </a:lnTo>
                <a:lnTo>
                  <a:pt x="87172" y="590092"/>
                </a:lnTo>
                <a:lnTo>
                  <a:pt x="87172" y="569976"/>
                </a:lnTo>
              </a:path>
            </a:pathLst>
          </a:custGeom>
          <a:ln w="4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911101" y="6085241"/>
            <a:ext cx="140970" cy="6985"/>
          </a:xfrm>
          <a:custGeom>
            <a:avLst/>
            <a:gdLst/>
            <a:ahLst/>
            <a:cxnLst/>
            <a:rect l="l" t="t" r="r" b="b"/>
            <a:pathLst>
              <a:path w="140970" h="6985">
                <a:moveTo>
                  <a:pt x="140817" y="6705"/>
                </a:moveTo>
                <a:lnTo>
                  <a:pt x="100583" y="0"/>
                </a:lnTo>
                <a:lnTo>
                  <a:pt x="67055" y="0"/>
                </a:lnTo>
                <a:lnTo>
                  <a:pt x="33527" y="0"/>
                </a:ln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830634" y="5843840"/>
            <a:ext cx="255270" cy="590550"/>
          </a:xfrm>
          <a:custGeom>
            <a:avLst/>
            <a:gdLst/>
            <a:ahLst/>
            <a:cxnLst/>
            <a:rect l="l" t="t" r="r" b="b"/>
            <a:pathLst>
              <a:path w="255270" h="590550">
                <a:moveTo>
                  <a:pt x="0" y="590092"/>
                </a:moveTo>
                <a:lnTo>
                  <a:pt x="46939" y="590092"/>
                </a:lnTo>
                <a:lnTo>
                  <a:pt x="46939" y="33528"/>
                </a:lnTo>
                <a:lnTo>
                  <a:pt x="60350" y="0"/>
                </a:lnTo>
                <a:lnTo>
                  <a:pt x="234696" y="0"/>
                </a:lnTo>
                <a:lnTo>
                  <a:pt x="254812" y="46939"/>
                </a:lnTo>
              </a:path>
            </a:pathLst>
          </a:custGeom>
          <a:ln w="4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911101" y="6407110"/>
            <a:ext cx="134620" cy="27305"/>
          </a:xfrm>
          <a:custGeom>
            <a:avLst/>
            <a:gdLst/>
            <a:ahLst/>
            <a:cxnLst/>
            <a:rect l="l" t="t" r="r" b="b"/>
            <a:pathLst>
              <a:path w="134620" h="27304">
                <a:moveTo>
                  <a:pt x="134111" y="0"/>
                </a:moveTo>
                <a:lnTo>
                  <a:pt x="134111" y="6705"/>
                </a:lnTo>
                <a:lnTo>
                  <a:pt x="107289" y="26822"/>
                </a:lnTo>
                <a:lnTo>
                  <a:pt x="33527" y="26822"/>
                </a:lnTo>
                <a:lnTo>
                  <a:pt x="0" y="6705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895677" y="5868649"/>
            <a:ext cx="171665" cy="1582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978157" y="6199237"/>
            <a:ext cx="0" cy="554990"/>
          </a:xfrm>
          <a:custGeom>
            <a:avLst/>
            <a:gdLst/>
            <a:ahLst/>
            <a:cxnLst/>
            <a:rect l="l" t="t" r="r" b="b"/>
            <a:pathLst>
              <a:path h="554990">
                <a:moveTo>
                  <a:pt x="0" y="0"/>
                </a:moveTo>
                <a:lnTo>
                  <a:pt x="0" y="55436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911101" y="6199237"/>
            <a:ext cx="140970" cy="6985"/>
          </a:xfrm>
          <a:custGeom>
            <a:avLst/>
            <a:gdLst/>
            <a:ahLst/>
            <a:cxnLst/>
            <a:rect l="l" t="t" r="r" b="b"/>
            <a:pathLst>
              <a:path w="140970" h="6985">
                <a:moveTo>
                  <a:pt x="140817" y="6705"/>
                </a:moveTo>
                <a:lnTo>
                  <a:pt x="100583" y="0"/>
                </a:lnTo>
                <a:lnTo>
                  <a:pt x="67055" y="0"/>
                </a:lnTo>
                <a:lnTo>
                  <a:pt x="33527" y="0"/>
                </a:ln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911101" y="6145592"/>
            <a:ext cx="140970" cy="6985"/>
          </a:xfrm>
          <a:custGeom>
            <a:avLst/>
            <a:gdLst/>
            <a:ahLst/>
            <a:cxnLst/>
            <a:rect l="l" t="t" r="r" b="b"/>
            <a:pathLst>
              <a:path w="140970" h="6985">
                <a:moveTo>
                  <a:pt x="140817" y="6705"/>
                </a:moveTo>
                <a:lnTo>
                  <a:pt x="100583" y="0"/>
                </a:lnTo>
                <a:lnTo>
                  <a:pt x="67055" y="0"/>
                </a:lnTo>
                <a:lnTo>
                  <a:pt x="33527" y="0"/>
                </a:ln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716634" y="5817018"/>
            <a:ext cx="161290" cy="335280"/>
          </a:xfrm>
          <a:custGeom>
            <a:avLst/>
            <a:gdLst/>
            <a:ahLst/>
            <a:cxnLst/>
            <a:rect l="l" t="t" r="r" b="b"/>
            <a:pathLst>
              <a:path w="161290" h="335279">
                <a:moveTo>
                  <a:pt x="0" y="0"/>
                </a:moveTo>
                <a:lnTo>
                  <a:pt x="160934" y="0"/>
                </a:lnTo>
                <a:lnTo>
                  <a:pt x="160934" y="335280"/>
                </a:lnTo>
                <a:lnTo>
                  <a:pt x="0" y="3352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716634" y="5817018"/>
            <a:ext cx="160934" cy="3352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716639" y="5817017"/>
            <a:ext cx="161290" cy="335280"/>
          </a:xfrm>
          <a:custGeom>
            <a:avLst/>
            <a:gdLst/>
            <a:ahLst/>
            <a:cxnLst/>
            <a:rect l="l" t="t" r="r" b="b"/>
            <a:pathLst>
              <a:path w="161290" h="335279">
                <a:moveTo>
                  <a:pt x="0" y="0"/>
                </a:moveTo>
                <a:lnTo>
                  <a:pt x="160934" y="0"/>
                </a:lnTo>
                <a:lnTo>
                  <a:pt x="160934" y="335280"/>
                </a:lnTo>
                <a:lnTo>
                  <a:pt x="0" y="33528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716634" y="5421388"/>
            <a:ext cx="724204" cy="3956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716634" y="5830430"/>
            <a:ext cx="751205" cy="0"/>
          </a:xfrm>
          <a:custGeom>
            <a:avLst/>
            <a:gdLst/>
            <a:ahLst/>
            <a:cxnLst/>
            <a:rect l="l" t="t" r="r" b="b"/>
            <a:pathLst>
              <a:path w="751204">
                <a:moveTo>
                  <a:pt x="0" y="0"/>
                </a:moveTo>
                <a:lnTo>
                  <a:pt x="751027" y="0"/>
                </a:lnTo>
              </a:path>
            </a:pathLst>
          </a:custGeom>
          <a:ln w="268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716639" y="5817017"/>
            <a:ext cx="751205" cy="27305"/>
          </a:xfrm>
          <a:custGeom>
            <a:avLst/>
            <a:gdLst/>
            <a:ahLst/>
            <a:cxnLst/>
            <a:rect l="l" t="t" r="r" b="b"/>
            <a:pathLst>
              <a:path w="751204" h="27304">
                <a:moveTo>
                  <a:pt x="0" y="0"/>
                </a:moveTo>
                <a:lnTo>
                  <a:pt x="751027" y="0"/>
                </a:lnTo>
                <a:lnTo>
                  <a:pt x="751027" y="26822"/>
                </a:lnTo>
                <a:lnTo>
                  <a:pt x="0" y="26822"/>
                </a:lnTo>
                <a:lnTo>
                  <a:pt x="0" y="0"/>
                </a:lnTo>
                <a:close/>
              </a:path>
            </a:pathLst>
          </a:custGeom>
          <a:ln w="5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8454250" y="6138888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345" y="0"/>
                </a:lnTo>
              </a:path>
            </a:pathLst>
          </a:custGeom>
          <a:ln w="26822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8186025" y="6138888"/>
            <a:ext cx="181610" cy="0"/>
          </a:xfrm>
          <a:custGeom>
            <a:avLst/>
            <a:gdLst/>
            <a:ahLst/>
            <a:cxnLst/>
            <a:rect l="l" t="t" r="r" b="b"/>
            <a:pathLst>
              <a:path w="181609">
                <a:moveTo>
                  <a:pt x="0" y="0"/>
                </a:moveTo>
                <a:lnTo>
                  <a:pt x="181051" y="0"/>
                </a:lnTo>
              </a:path>
            </a:pathLst>
          </a:custGeom>
          <a:ln w="26822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8186025" y="6125476"/>
            <a:ext cx="442595" cy="27305"/>
          </a:xfrm>
          <a:custGeom>
            <a:avLst/>
            <a:gdLst/>
            <a:ahLst/>
            <a:cxnLst/>
            <a:rect l="l" t="t" r="r" b="b"/>
            <a:pathLst>
              <a:path w="442595" h="27304">
                <a:moveTo>
                  <a:pt x="442569" y="0"/>
                </a:moveTo>
                <a:lnTo>
                  <a:pt x="0" y="0"/>
                </a:lnTo>
                <a:lnTo>
                  <a:pt x="0" y="26822"/>
                </a:lnTo>
                <a:lnTo>
                  <a:pt x="442569" y="26822"/>
                </a:lnTo>
                <a:lnTo>
                  <a:pt x="44256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8608479" y="3382886"/>
            <a:ext cx="0" cy="1482090"/>
          </a:xfrm>
          <a:custGeom>
            <a:avLst/>
            <a:gdLst/>
            <a:ahLst/>
            <a:cxnLst/>
            <a:rect l="l" t="t" r="r" b="b"/>
            <a:pathLst>
              <a:path h="1482089">
                <a:moveTo>
                  <a:pt x="0" y="0"/>
                </a:moveTo>
                <a:lnTo>
                  <a:pt x="0" y="1481937"/>
                </a:lnTo>
              </a:path>
            </a:pathLst>
          </a:custGeom>
          <a:ln w="40233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8608479" y="4951996"/>
            <a:ext cx="0" cy="1173480"/>
          </a:xfrm>
          <a:custGeom>
            <a:avLst/>
            <a:gdLst/>
            <a:ahLst/>
            <a:cxnLst/>
            <a:rect l="l" t="t" r="r" b="b"/>
            <a:pathLst>
              <a:path h="1173479">
                <a:moveTo>
                  <a:pt x="0" y="0"/>
                </a:moveTo>
                <a:lnTo>
                  <a:pt x="0" y="1173480"/>
                </a:lnTo>
              </a:path>
            </a:pathLst>
          </a:custGeom>
          <a:ln w="40233">
            <a:solidFill>
              <a:srgbClr val="FFFC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8588362" y="3382886"/>
            <a:ext cx="40640" cy="2743200"/>
          </a:xfrm>
          <a:custGeom>
            <a:avLst/>
            <a:gdLst/>
            <a:ahLst/>
            <a:cxnLst/>
            <a:rect l="l" t="t" r="r" b="b"/>
            <a:pathLst>
              <a:path w="40640" h="2743200">
                <a:moveTo>
                  <a:pt x="40233" y="0"/>
                </a:moveTo>
                <a:lnTo>
                  <a:pt x="0" y="0"/>
                </a:lnTo>
                <a:lnTo>
                  <a:pt x="0" y="2742590"/>
                </a:lnTo>
                <a:lnTo>
                  <a:pt x="40233" y="2742590"/>
                </a:lnTo>
                <a:lnTo>
                  <a:pt x="4023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8467666" y="3382884"/>
            <a:ext cx="121285" cy="2628900"/>
          </a:xfrm>
          <a:custGeom>
            <a:avLst/>
            <a:gdLst/>
            <a:ahLst/>
            <a:cxnLst/>
            <a:rect l="l" t="t" r="r" b="b"/>
            <a:pathLst>
              <a:path w="121284" h="2628900">
                <a:moveTo>
                  <a:pt x="0" y="2628595"/>
                </a:moveTo>
                <a:lnTo>
                  <a:pt x="0" y="0"/>
                </a:lnTo>
                <a:lnTo>
                  <a:pt x="120700" y="0"/>
                </a:lnTo>
                <a:lnTo>
                  <a:pt x="120700" y="2628595"/>
                </a:lnTo>
                <a:lnTo>
                  <a:pt x="0" y="2628595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8467666" y="3382884"/>
            <a:ext cx="121285" cy="2628900"/>
          </a:xfrm>
          <a:custGeom>
            <a:avLst/>
            <a:gdLst/>
            <a:ahLst/>
            <a:cxnLst/>
            <a:rect l="l" t="t" r="r" b="b"/>
            <a:pathLst>
              <a:path w="121284" h="2628900">
                <a:moveTo>
                  <a:pt x="0" y="2628595"/>
                </a:moveTo>
                <a:lnTo>
                  <a:pt x="0" y="0"/>
                </a:lnTo>
                <a:lnTo>
                  <a:pt x="120700" y="0"/>
                </a:lnTo>
                <a:lnTo>
                  <a:pt x="120700" y="26285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8506165" y="6013968"/>
            <a:ext cx="89910" cy="1192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8186025" y="6004775"/>
            <a:ext cx="402590" cy="121285"/>
          </a:xfrm>
          <a:custGeom>
            <a:avLst/>
            <a:gdLst/>
            <a:ahLst/>
            <a:cxnLst/>
            <a:rect l="l" t="t" r="r" b="b"/>
            <a:pathLst>
              <a:path w="402590" h="121285">
                <a:moveTo>
                  <a:pt x="402335" y="0"/>
                </a:moveTo>
                <a:lnTo>
                  <a:pt x="0" y="0"/>
                </a:lnTo>
                <a:lnTo>
                  <a:pt x="0" y="120700"/>
                </a:lnTo>
                <a:lnTo>
                  <a:pt x="402335" y="120700"/>
                </a:lnTo>
                <a:lnTo>
                  <a:pt x="402335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8186025" y="6004775"/>
            <a:ext cx="402590" cy="121285"/>
          </a:xfrm>
          <a:custGeom>
            <a:avLst/>
            <a:gdLst/>
            <a:ahLst/>
            <a:cxnLst/>
            <a:rect l="l" t="t" r="r" b="b"/>
            <a:pathLst>
              <a:path w="402590" h="121285">
                <a:moveTo>
                  <a:pt x="402335" y="0"/>
                </a:moveTo>
                <a:lnTo>
                  <a:pt x="0" y="0"/>
                </a:lnTo>
                <a:lnTo>
                  <a:pt x="0" y="120700"/>
                </a:lnTo>
                <a:lnTo>
                  <a:pt x="402335" y="120700"/>
                </a:lnTo>
                <a:lnTo>
                  <a:pt x="40233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8186025" y="5843841"/>
            <a:ext cx="281940" cy="161290"/>
          </a:xfrm>
          <a:custGeom>
            <a:avLst/>
            <a:gdLst/>
            <a:ahLst/>
            <a:cxnLst/>
            <a:rect l="l" t="t" r="r" b="b"/>
            <a:pathLst>
              <a:path w="281940" h="161289">
                <a:moveTo>
                  <a:pt x="281635" y="0"/>
                </a:moveTo>
                <a:lnTo>
                  <a:pt x="0" y="0"/>
                </a:lnTo>
                <a:lnTo>
                  <a:pt x="0" y="160934"/>
                </a:lnTo>
                <a:lnTo>
                  <a:pt x="281635" y="160934"/>
                </a:lnTo>
                <a:lnTo>
                  <a:pt x="281635" y="0"/>
                </a:lnTo>
                <a:close/>
              </a:path>
            </a:pathLst>
          </a:custGeom>
          <a:solidFill>
            <a:srgbClr val="D5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8186025" y="5843841"/>
            <a:ext cx="281940" cy="161290"/>
          </a:xfrm>
          <a:custGeom>
            <a:avLst/>
            <a:gdLst/>
            <a:ahLst/>
            <a:cxnLst/>
            <a:rect l="l" t="t" r="r" b="b"/>
            <a:pathLst>
              <a:path w="281940" h="161289">
                <a:moveTo>
                  <a:pt x="281635" y="0"/>
                </a:moveTo>
                <a:lnTo>
                  <a:pt x="0" y="0"/>
                </a:lnTo>
                <a:lnTo>
                  <a:pt x="0" y="160934"/>
                </a:lnTo>
                <a:lnTo>
                  <a:pt x="281635" y="160934"/>
                </a:lnTo>
                <a:lnTo>
                  <a:pt x="28163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707250" y="3438742"/>
            <a:ext cx="87122" cy="197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7707248" y="3438742"/>
            <a:ext cx="87630" cy="20320"/>
          </a:xfrm>
          <a:custGeom>
            <a:avLst/>
            <a:gdLst/>
            <a:ahLst/>
            <a:cxnLst/>
            <a:rect l="l" t="t" r="r" b="b"/>
            <a:pathLst>
              <a:path w="87629" h="20320">
                <a:moveTo>
                  <a:pt x="83896" y="0"/>
                </a:moveTo>
                <a:lnTo>
                  <a:pt x="84467" y="0"/>
                </a:lnTo>
                <a:lnTo>
                  <a:pt x="85013" y="444"/>
                </a:lnTo>
                <a:lnTo>
                  <a:pt x="85509" y="1333"/>
                </a:lnTo>
                <a:lnTo>
                  <a:pt x="86004" y="2209"/>
                </a:lnTo>
                <a:lnTo>
                  <a:pt x="86398" y="3416"/>
                </a:lnTo>
                <a:lnTo>
                  <a:pt x="86690" y="4953"/>
                </a:lnTo>
                <a:lnTo>
                  <a:pt x="86969" y="6477"/>
                </a:lnTo>
                <a:lnTo>
                  <a:pt x="87121" y="7683"/>
                </a:lnTo>
                <a:lnTo>
                  <a:pt x="87121" y="8572"/>
                </a:lnTo>
                <a:lnTo>
                  <a:pt x="87121" y="11226"/>
                </a:lnTo>
                <a:lnTo>
                  <a:pt x="87121" y="12115"/>
                </a:lnTo>
                <a:lnTo>
                  <a:pt x="86969" y="13322"/>
                </a:lnTo>
                <a:lnTo>
                  <a:pt x="84607" y="19799"/>
                </a:lnTo>
                <a:lnTo>
                  <a:pt x="84327" y="19799"/>
                </a:lnTo>
                <a:lnTo>
                  <a:pt x="43560" y="19799"/>
                </a:lnTo>
                <a:lnTo>
                  <a:pt x="2793" y="19799"/>
                </a:lnTo>
                <a:lnTo>
                  <a:pt x="2501" y="19799"/>
                </a:lnTo>
                <a:lnTo>
                  <a:pt x="2108" y="19354"/>
                </a:lnTo>
                <a:lnTo>
                  <a:pt x="1612" y="18478"/>
                </a:lnTo>
                <a:lnTo>
                  <a:pt x="1117" y="17589"/>
                </a:lnTo>
                <a:lnTo>
                  <a:pt x="723" y="16383"/>
                </a:lnTo>
                <a:lnTo>
                  <a:pt x="431" y="14846"/>
                </a:lnTo>
                <a:lnTo>
                  <a:pt x="139" y="13322"/>
                </a:lnTo>
                <a:lnTo>
                  <a:pt x="0" y="12115"/>
                </a:lnTo>
                <a:lnTo>
                  <a:pt x="0" y="11226"/>
                </a:lnTo>
                <a:lnTo>
                  <a:pt x="0" y="8572"/>
                </a:lnTo>
                <a:lnTo>
                  <a:pt x="0" y="7683"/>
                </a:lnTo>
                <a:lnTo>
                  <a:pt x="139" y="6477"/>
                </a:lnTo>
                <a:lnTo>
                  <a:pt x="431" y="4953"/>
                </a:lnTo>
                <a:lnTo>
                  <a:pt x="723" y="3416"/>
                </a:lnTo>
                <a:lnTo>
                  <a:pt x="1117" y="2209"/>
                </a:lnTo>
                <a:lnTo>
                  <a:pt x="1612" y="1333"/>
                </a:lnTo>
                <a:lnTo>
                  <a:pt x="2108" y="444"/>
                </a:lnTo>
                <a:lnTo>
                  <a:pt x="2501" y="0"/>
                </a:lnTo>
                <a:lnTo>
                  <a:pt x="2793" y="0"/>
                </a:lnTo>
                <a:lnTo>
                  <a:pt x="83896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685467" y="3438742"/>
            <a:ext cx="19799" cy="1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685467" y="34387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9799" y="0"/>
                </a:moveTo>
                <a:lnTo>
                  <a:pt x="19799" y="19799"/>
                </a:lnTo>
                <a:lnTo>
                  <a:pt x="0" y="19799"/>
                </a:lnTo>
                <a:lnTo>
                  <a:pt x="2971" y="13855"/>
                </a:lnTo>
                <a:lnTo>
                  <a:pt x="3111" y="6896"/>
                </a:lnTo>
                <a:lnTo>
                  <a:pt x="380" y="838"/>
                </a:lnTo>
                <a:lnTo>
                  <a:pt x="0" y="0"/>
                </a:lnTo>
                <a:lnTo>
                  <a:pt x="19799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817223" y="3335945"/>
            <a:ext cx="865505" cy="107314"/>
          </a:xfrm>
          <a:custGeom>
            <a:avLst/>
            <a:gdLst/>
            <a:ahLst/>
            <a:cxnLst/>
            <a:rect l="l" t="t" r="r" b="b"/>
            <a:pathLst>
              <a:path w="865504" h="107314">
                <a:moveTo>
                  <a:pt x="844905" y="80467"/>
                </a:moveTo>
                <a:lnTo>
                  <a:pt x="865022" y="107289"/>
                </a:lnTo>
                <a:lnTo>
                  <a:pt x="865022" y="46939"/>
                </a:lnTo>
                <a:lnTo>
                  <a:pt x="0" y="20116"/>
                </a:lnTo>
                <a:lnTo>
                  <a:pt x="0" y="0"/>
                </a:lnTo>
              </a:path>
            </a:pathLst>
          </a:custGeom>
          <a:ln w="40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797106" y="3356062"/>
            <a:ext cx="670560" cy="100965"/>
          </a:xfrm>
          <a:custGeom>
            <a:avLst/>
            <a:gdLst/>
            <a:ahLst/>
            <a:cxnLst/>
            <a:rect l="l" t="t" r="r" b="b"/>
            <a:pathLst>
              <a:path w="670559" h="100964">
                <a:moveTo>
                  <a:pt x="40233" y="0"/>
                </a:moveTo>
                <a:lnTo>
                  <a:pt x="0" y="0"/>
                </a:lnTo>
                <a:lnTo>
                  <a:pt x="0" y="100584"/>
                </a:lnTo>
                <a:lnTo>
                  <a:pt x="670560" y="100584"/>
                </a:lnTo>
                <a:lnTo>
                  <a:pt x="670560" y="20116"/>
                </a:lnTo>
                <a:lnTo>
                  <a:pt x="402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797106" y="3356062"/>
            <a:ext cx="670559" cy="1005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797106" y="3356062"/>
            <a:ext cx="670560" cy="100965"/>
          </a:xfrm>
          <a:custGeom>
            <a:avLst/>
            <a:gdLst/>
            <a:ahLst/>
            <a:cxnLst/>
            <a:rect l="l" t="t" r="r" b="b"/>
            <a:pathLst>
              <a:path w="670559" h="100964">
                <a:moveTo>
                  <a:pt x="0" y="100584"/>
                </a:moveTo>
                <a:lnTo>
                  <a:pt x="670560" y="100584"/>
                </a:lnTo>
                <a:lnTo>
                  <a:pt x="670560" y="20116"/>
                </a:lnTo>
                <a:lnTo>
                  <a:pt x="40233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797106" y="3356061"/>
            <a:ext cx="670559" cy="335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797106" y="3356062"/>
            <a:ext cx="670560" cy="33655"/>
          </a:xfrm>
          <a:custGeom>
            <a:avLst/>
            <a:gdLst/>
            <a:ahLst/>
            <a:cxnLst/>
            <a:rect l="l" t="t" r="r" b="b"/>
            <a:pathLst>
              <a:path w="670559" h="33654">
                <a:moveTo>
                  <a:pt x="670559" y="33527"/>
                </a:moveTo>
                <a:lnTo>
                  <a:pt x="670559" y="20116"/>
                </a:lnTo>
                <a:lnTo>
                  <a:pt x="0" y="0"/>
                </a:lnTo>
                <a:lnTo>
                  <a:pt x="0" y="13411"/>
                </a:lnTo>
                <a:lnTo>
                  <a:pt x="670559" y="3352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703222" y="2967139"/>
            <a:ext cx="80645" cy="261620"/>
          </a:xfrm>
          <a:custGeom>
            <a:avLst/>
            <a:gdLst/>
            <a:ahLst/>
            <a:cxnLst/>
            <a:rect l="l" t="t" r="r" b="b"/>
            <a:pathLst>
              <a:path w="80645" h="261619">
                <a:moveTo>
                  <a:pt x="0" y="0"/>
                </a:moveTo>
                <a:lnTo>
                  <a:pt x="0" y="261518"/>
                </a:lnTo>
                <a:lnTo>
                  <a:pt x="80467" y="261518"/>
                </a:ln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648580" y="3194126"/>
            <a:ext cx="156235" cy="24340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743461" y="2967138"/>
            <a:ext cx="0" cy="261620"/>
          </a:xfrm>
          <a:custGeom>
            <a:avLst/>
            <a:gdLst/>
            <a:ahLst/>
            <a:cxnLst/>
            <a:rect l="l" t="t" r="r" b="b"/>
            <a:pathLst>
              <a:path h="261619">
                <a:moveTo>
                  <a:pt x="0" y="26151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761565" y="3199820"/>
            <a:ext cx="84493" cy="1582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649583" y="2967138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5">
                <a:moveTo>
                  <a:pt x="0" y="2749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817223" y="2967139"/>
            <a:ext cx="0" cy="281940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6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830132" y="3127570"/>
            <a:ext cx="188760" cy="1686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980296" y="2967139"/>
            <a:ext cx="0" cy="314960"/>
          </a:xfrm>
          <a:custGeom>
            <a:avLst/>
            <a:gdLst/>
            <a:ahLst/>
            <a:cxnLst/>
            <a:rect l="l" t="t" r="r" b="b"/>
            <a:pathLst>
              <a:path h="314960">
                <a:moveTo>
                  <a:pt x="0" y="0"/>
                </a:moveTo>
                <a:lnTo>
                  <a:pt x="0" y="3144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770279" y="3577348"/>
            <a:ext cx="670560" cy="1924685"/>
          </a:xfrm>
          <a:custGeom>
            <a:avLst/>
            <a:gdLst/>
            <a:ahLst/>
            <a:cxnLst/>
            <a:rect l="l" t="t" r="r" b="b"/>
            <a:pathLst>
              <a:path w="670559" h="1924685">
                <a:moveTo>
                  <a:pt x="670559" y="0"/>
                </a:moveTo>
                <a:lnTo>
                  <a:pt x="0" y="0"/>
                </a:lnTo>
                <a:lnTo>
                  <a:pt x="0" y="1924507"/>
                </a:lnTo>
                <a:lnTo>
                  <a:pt x="670559" y="1924507"/>
                </a:lnTo>
                <a:lnTo>
                  <a:pt x="670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770279" y="3577348"/>
            <a:ext cx="670559" cy="192450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770279" y="3577348"/>
            <a:ext cx="670560" cy="1924685"/>
          </a:xfrm>
          <a:custGeom>
            <a:avLst/>
            <a:gdLst/>
            <a:ahLst/>
            <a:cxnLst/>
            <a:rect l="l" t="t" r="r" b="b"/>
            <a:pathLst>
              <a:path w="670559" h="1924685">
                <a:moveTo>
                  <a:pt x="670559" y="0"/>
                </a:moveTo>
                <a:lnTo>
                  <a:pt x="0" y="0"/>
                </a:lnTo>
                <a:lnTo>
                  <a:pt x="0" y="1924507"/>
                </a:lnTo>
                <a:lnTo>
                  <a:pt x="670559" y="1924507"/>
                </a:lnTo>
                <a:lnTo>
                  <a:pt x="67055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770279" y="3456647"/>
            <a:ext cx="670560" cy="121285"/>
          </a:xfrm>
          <a:custGeom>
            <a:avLst/>
            <a:gdLst/>
            <a:ahLst/>
            <a:cxnLst/>
            <a:rect l="l" t="t" r="r" b="b"/>
            <a:pathLst>
              <a:path w="670559" h="121285">
                <a:moveTo>
                  <a:pt x="670559" y="0"/>
                </a:moveTo>
                <a:lnTo>
                  <a:pt x="0" y="0"/>
                </a:lnTo>
                <a:lnTo>
                  <a:pt x="0" y="120700"/>
                </a:lnTo>
                <a:lnTo>
                  <a:pt x="670559" y="120700"/>
                </a:lnTo>
                <a:lnTo>
                  <a:pt x="67055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770283" y="3456646"/>
            <a:ext cx="670560" cy="121285"/>
          </a:xfrm>
          <a:custGeom>
            <a:avLst/>
            <a:gdLst/>
            <a:ahLst/>
            <a:cxnLst/>
            <a:rect l="l" t="t" r="r" b="b"/>
            <a:pathLst>
              <a:path w="670559" h="121285">
                <a:moveTo>
                  <a:pt x="0" y="0"/>
                </a:moveTo>
                <a:lnTo>
                  <a:pt x="670560" y="120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7770283" y="3456646"/>
            <a:ext cx="670560" cy="121285"/>
          </a:xfrm>
          <a:custGeom>
            <a:avLst/>
            <a:gdLst/>
            <a:ahLst/>
            <a:cxnLst/>
            <a:rect l="l" t="t" r="r" b="b"/>
            <a:pathLst>
              <a:path w="670559" h="121285">
                <a:moveTo>
                  <a:pt x="670559" y="0"/>
                </a:moveTo>
                <a:lnTo>
                  <a:pt x="0" y="120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770279" y="5501856"/>
            <a:ext cx="670560" cy="114300"/>
          </a:xfrm>
          <a:custGeom>
            <a:avLst/>
            <a:gdLst/>
            <a:ahLst/>
            <a:cxnLst/>
            <a:rect l="l" t="t" r="r" b="b"/>
            <a:pathLst>
              <a:path w="670559" h="114300">
                <a:moveTo>
                  <a:pt x="670559" y="0"/>
                </a:moveTo>
                <a:lnTo>
                  <a:pt x="0" y="0"/>
                </a:lnTo>
                <a:lnTo>
                  <a:pt x="0" y="113995"/>
                </a:lnTo>
                <a:lnTo>
                  <a:pt x="670559" y="113995"/>
                </a:lnTo>
                <a:lnTo>
                  <a:pt x="6705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7770279" y="5501856"/>
            <a:ext cx="670560" cy="114300"/>
          </a:xfrm>
          <a:custGeom>
            <a:avLst/>
            <a:gdLst/>
            <a:ahLst/>
            <a:cxnLst/>
            <a:rect l="l" t="t" r="r" b="b"/>
            <a:pathLst>
              <a:path w="670559" h="114300">
                <a:moveTo>
                  <a:pt x="670559" y="0"/>
                </a:moveTo>
                <a:lnTo>
                  <a:pt x="0" y="0"/>
                </a:lnTo>
                <a:lnTo>
                  <a:pt x="0" y="113995"/>
                </a:lnTo>
                <a:lnTo>
                  <a:pt x="670559" y="113995"/>
                </a:lnTo>
                <a:lnTo>
                  <a:pt x="67055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769621" y="5499160"/>
            <a:ext cx="673735" cy="119380"/>
          </a:xfrm>
          <a:custGeom>
            <a:avLst/>
            <a:gdLst/>
            <a:ahLst/>
            <a:cxnLst/>
            <a:rect l="l" t="t" r="r" b="b"/>
            <a:pathLst>
              <a:path w="673734" h="119379">
                <a:moveTo>
                  <a:pt x="673201" y="11880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769621" y="5499165"/>
            <a:ext cx="673735" cy="119380"/>
          </a:xfrm>
          <a:custGeom>
            <a:avLst/>
            <a:gdLst/>
            <a:ahLst/>
            <a:cxnLst/>
            <a:rect l="l" t="t" r="r" b="b"/>
            <a:pathLst>
              <a:path w="673734" h="119379">
                <a:moveTo>
                  <a:pt x="673201" y="0"/>
                </a:moveTo>
                <a:lnTo>
                  <a:pt x="607263" y="7969"/>
                </a:lnTo>
                <a:lnTo>
                  <a:pt x="569163" y="13358"/>
                </a:lnTo>
                <a:lnTo>
                  <a:pt x="527642" y="19685"/>
                </a:lnTo>
                <a:lnTo>
                  <a:pt x="434336" y="35149"/>
                </a:lnTo>
                <a:lnTo>
                  <a:pt x="268719" y="65376"/>
                </a:lnTo>
                <a:lnTo>
                  <a:pt x="0" y="118808"/>
                </a:lnTo>
                <a:lnTo>
                  <a:pt x="67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769621" y="5499165"/>
            <a:ext cx="673735" cy="119380"/>
          </a:xfrm>
          <a:custGeom>
            <a:avLst/>
            <a:gdLst/>
            <a:ahLst/>
            <a:cxnLst/>
            <a:rect l="l" t="t" r="r" b="b"/>
            <a:pathLst>
              <a:path w="673734" h="119379">
                <a:moveTo>
                  <a:pt x="673201" y="0"/>
                </a:moveTo>
                <a:lnTo>
                  <a:pt x="607263" y="7969"/>
                </a:lnTo>
                <a:lnTo>
                  <a:pt x="569163" y="13358"/>
                </a:lnTo>
                <a:lnTo>
                  <a:pt x="527642" y="19685"/>
                </a:lnTo>
                <a:lnTo>
                  <a:pt x="482699" y="26949"/>
                </a:lnTo>
                <a:lnTo>
                  <a:pt x="434336" y="35149"/>
                </a:lnTo>
                <a:lnTo>
                  <a:pt x="382551" y="44288"/>
                </a:lnTo>
                <a:lnTo>
                  <a:pt x="327346" y="54363"/>
                </a:lnTo>
                <a:lnTo>
                  <a:pt x="268719" y="65376"/>
                </a:lnTo>
                <a:lnTo>
                  <a:pt x="206671" y="77327"/>
                </a:lnTo>
                <a:lnTo>
                  <a:pt x="141202" y="90216"/>
                </a:lnTo>
                <a:lnTo>
                  <a:pt x="72311" y="104043"/>
                </a:lnTo>
                <a:lnTo>
                  <a:pt x="0" y="11880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743456" y="3456647"/>
            <a:ext cx="27305" cy="1408430"/>
          </a:xfrm>
          <a:custGeom>
            <a:avLst/>
            <a:gdLst/>
            <a:ahLst/>
            <a:cxnLst/>
            <a:rect l="l" t="t" r="r" b="b"/>
            <a:pathLst>
              <a:path w="27304" h="1408429">
                <a:moveTo>
                  <a:pt x="0" y="1408176"/>
                </a:moveTo>
                <a:lnTo>
                  <a:pt x="26822" y="1408176"/>
                </a:lnTo>
                <a:lnTo>
                  <a:pt x="26822" y="0"/>
                </a:lnTo>
                <a:lnTo>
                  <a:pt x="0" y="0"/>
                </a:lnTo>
                <a:lnTo>
                  <a:pt x="0" y="140817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743456" y="4951996"/>
            <a:ext cx="27305" cy="664210"/>
          </a:xfrm>
          <a:custGeom>
            <a:avLst/>
            <a:gdLst/>
            <a:ahLst/>
            <a:cxnLst/>
            <a:rect l="l" t="t" r="r" b="b"/>
            <a:pathLst>
              <a:path w="27304" h="664210">
                <a:moveTo>
                  <a:pt x="0" y="663854"/>
                </a:moveTo>
                <a:lnTo>
                  <a:pt x="26822" y="663854"/>
                </a:lnTo>
                <a:lnTo>
                  <a:pt x="26822" y="0"/>
                </a:lnTo>
                <a:lnTo>
                  <a:pt x="0" y="0"/>
                </a:lnTo>
                <a:lnTo>
                  <a:pt x="0" y="66385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763578" y="4241201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750167" y="4958701"/>
            <a:ext cx="6985" cy="0"/>
          </a:xfrm>
          <a:custGeom>
            <a:avLst/>
            <a:gdLst/>
            <a:ahLst/>
            <a:cxnLst/>
            <a:rect l="l" t="t" r="r" b="b"/>
            <a:pathLst>
              <a:path w="6984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750167" y="438872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770283" y="45831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770283" y="44758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763578" y="4368608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756873" y="42680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750167" y="41607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743456" y="3456647"/>
            <a:ext cx="27305" cy="2159635"/>
          </a:xfrm>
          <a:custGeom>
            <a:avLst/>
            <a:gdLst/>
            <a:ahLst/>
            <a:cxnLst/>
            <a:rect l="l" t="t" r="r" b="b"/>
            <a:pathLst>
              <a:path w="27304" h="2159635">
                <a:moveTo>
                  <a:pt x="26822" y="0"/>
                </a:moveTo>
                <a:lnTo>
                  <a:pt x="0" y="0"/>
                </a:lnTo>
                <a:lnTo>
                  <a:pt x="0" y="2159203"/>
                </a:lnTo>
                <a:lnTo>
                  <a:pt x="26822" y="2159203"/>
                </a:lnTo>
                <a:lnTo>
                  <a:pt x="26822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723340" y="3456647"/>
            <a:ext cx="20320" cy="1408430"/>
          </a:xfrm>
          <a:custGeom>
            <a:avLst/>
            <a:gdLst/>
            <a:ahLst/>
            <a:cxnLst/>
            <a:rect l="l" t="t" r="r" b="b"/>
            <a:pathLst>
              <a:path w="20320" h="1408429">
                <a:moveTo>
                  <a:pt x="0" y="1408176"/>
                </a:moveTo>
                <a:lnTo>
                  <a:pt x="20116" y="1408176"/>
                </a:lnTo>
                <a:lnTo>
                  <a:pt x="20116" y="0"/>
                </a:lnTo>
                <a:lnTo>
                  <a:pt x="0" y="0"/>
                </a:lnTo>
                <a:lnTo>
                  <a:pt x="0" y="140817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723340" y="4951996"/>
            <a:ext cx="20320" cy="664210"/>
          </a:xfrm>
          <a:custGeom>
            <a:avLst/>
            <a:gdLst/>
            <a:ahLst/>
            <a:cxnLst/>
            <a:rect l="l" t="t" r="r" b="b"/>
            <a:pathLst>
              <a:path w="20320" h="664210">
                <a:moveTo>
                  <a:pt x="0" y="663854"/>
                </a:moveTo>
                <a:lnTo>
                  <a:pt x="20116" y="663854"/>
                </a:lnTo>
                <a:lnTo>
                  <a:pt x="20116" y="0"/>
                </a:lnTo>
                <a:lnTo>
                  <a:pt x="0" y="0"/>
                </a:lnTo>
                <a:lnTo>
                  <a:pt x="0" y="66385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736756" y="3698048"/>
            <a:ext cx="6985" cy="0"/>
          </a:xfrm>
          <a:custGeom>
            <a:avLst/>
            <a:gdLst/>
            <a:ahLst/>
            <a:cxnLst/>
            <a:rect l="l" t="t" r="r" b="b"/>
            <a:pathLst>
              <a:path w="6984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730050" y="44155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730050" y="50257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736756" y="5602438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730050" y="55018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730050" y="53945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743461" y="4053446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7736756" y="39528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7736756" y="38455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730050" y="3738281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723340" y="3456647"/>
            <a:ext cx="20320" cy="2159635"/>
          </a:xfrm>
          <a:custGeom>
            <a:avLst/>
            <a:gdLst/>
            <a:ahLst/>
            <a:cxnLst/>
            <a:rect l="l" t="t" r="r" b="b"/>
            <a:pathLst>
              <a:path w="20320" h="2159635">
                <a:moveTo>
                  <a:pt x="20116" y="0"/>
                </a:moveTo>
                <a:lnTo>
                  <a:pt x="0" y="0"/>
                </a:lnTo>
                <a:lnTo>
                  <a:pt x="0" y="2159203"/>
                </a:lnTo>
                <a:lnTo>
                  <a:pt x="20116" y="2159203"/>
                </a:lnTo>
                <a:lnTo>
                  <a:pt x="20116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696517" y="3456647"/>
            <a:ext cx="27305" cy="1408430"/>
          </a:xfrm>
          <a:custGeom>
            <a:avLst/>
            <a:gdLst/>
            <a:ahLst/>
            <a:cxnLst/>
            <a:rect l="l" t="t" r="r" b="b"/>
            <a:pathLst>
              <a:path w="27304" h="1408429">
                <a:moveTo>
                  <a:pt x="0" y="1408176"/>
                </a:moveTo>
                <a:lnTo>
                  <a:pt x="26822" y="1408176"/>
                </a:lnTo>
                <a:lnTo>
                  <a:pt x="26822" y="0"/>
                </a:lnTo>
                <a:lnTo>
                  <a:pt x="0" y="0"/>
                </a:lnTo>
                <a:lnTo>
                  <a:pt x="0" y="140817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696517" y="4951996"/>
            <a:ext cx="27305" cy="664210"/>
          </a:xfrm>
          <a:custGeom>
            <a:avLst/>
            <a:gdLst/>
            <a:ahLst/>
            <a:cxnLst/>
            <a:rect l="l" t="t" r="r" b="b"/>
            <a:pathLst>
              <a:path w="27304" h="664210">
                <a:moveTo>
                  <a:pt x="0" y="663854"/>
                </a:moveTo>
                <a:lnTo>
                  <a:pt x="26822" y="663854"/>
                </a:lnTo>
                <a:lnTo>
                  <a:pt x="26822" y="0"/>
                </a:lnTo>
                <a:lnTo>
                  <a:pt x="0" y="0"/>
                </a:lnTo>
                <a:lnTo>
                  <a:pt x="0" y="66385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7703228" y="38656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7716639" y="4408843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411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7703228" y="512634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709934" y="3516998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723344" y="502575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7723344" y="5287275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716639" y="51866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709934" y="50794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7703228" y="4972112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7723344" y="3630992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716639" y="3530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7696517" y="3456647"/>
            <a:ext cx="27305" cy="2159635"/>
          </a:xfrm>
          <a:custGeom>
            <a:avLst/>
            <a:gdLst/>
            <a:ahLst/>
            <a:cxnLst/>
            <a:rect l="l" t="t" r="r" b="b"/>
            <a:pathLst>
              <a:path w="27304" h="2159635">
                <a:moveTo>
                  <a:pt x="26822" y="0"/>
                </a:moveTo>
                <a:lnTo>
                  <a:pt x="0" y="0"/>
                </a:lnTo>
                <a:lnTo>
                  <a:pt x="0" y="2159203"/>
                </a:lnTo>
                <a:lnTo>
                  <a:pt x="26822" y="2159203"/>
                </a:lnTo>
                <a:lnTo>
                  <a:pt x="26822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8454250" y="3456647"/>
            <a:ext cx="0" cy="1408430"/>
          </a:xfrm>
          <a:custGeom>
            <a:avLst/>
            <a:gdLst/>
            <a:ahLst/>
            <a:cxnLst/>
            <a:rect l="l" t="t" r="r" b="b"/>
            <a:pathLst>
              <a:path h="1408429">
                <a:moveTo>
                  <a:pt x="0" y="0"/>
                </a:moveTo>
                <a:lnTo>
                  <a:pt x="0" y="1408176"/>
                </a:lnTo>
              </a:path>
            </a:pathLst>
          </a:custGeom>
          <a:ln w="2682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8454250" y="4951996"/>
            <a:ext cx="0" cy="865505"/>
          </a:xfrm>
          <a:custGeom>
            <a:avLst/>
            <a:gdLst/>
            <a:ahLst/>
            <a:cxnLst/>
            <a:rect l="l" t="t" r="r" b="b"/>
            <a:pathLst>
              <a:path h="865504">
                <a:moveTo>
                  <a:pt x="0" y="0"/>
                </a:moveTo>
                <a:lnTo>
                  <a:pt x="0" y="865022"/>
                </a:lnTo>
              </a:path>
            </a:pathLst>
          </a:custGeom>
          <a:ln w="26822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8447549" y="36913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8467666" y="423449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8454255" y="495199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8454255" y="368463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4" h="6985">
                <a:moveTo>
                  <a:pt x="6705" y="0"/>
                </a:moveTo>
                <a:lnTo>
                  <a:pt x="0" y="670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8467666" y="5193396"/>
            <a:ext cx="6985" cy="0"/>
          </a:xfrm>
          <a:custGeom>
            <a:avLst/>
            <a:gdLst/>
            <a:ahLst/>
            <a:cxnLst/>
            <a:rect l="l" t="t" r="r" b="b"/>
            <a:pathLst>
              <a:path w="6984">
                <a:moveTo>
                  <a:pt x="67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8447549" y="57298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8447549" y="56225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8467666" y="43887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8460961" y="42814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8460961" y="4174145"/>
            <a:ext cx="0" cy="6985"/>
          </a:xfrm>
          <a:custGeom>
            <a:avLst/>
            <a:gdLst/>
            <a:ahLst/>
            <a:cxnLst/>
            <a:rect l="l" t="t" r="r" b="b"/>
            <a:pathLst>
              <a:path h="6985">
                <a:moveTo>
                  <a:pt x="0" y="670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8454255" y="40735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8447549" y="39662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8440839" y="3456647"/>
            <a:ext cx="27305" cy="2360930"/>
          </a:xfrm>
          <a:custGeom>
            <a:avLst/>
            <a:gdLst/>
            <a:ahLst/>
            <a:cxnLst/>
            <a:rect l="l" t="t" r="r" b="b"/>
            <a:pathLst>
              <a:path w="27304" h="2360929">
                <a:moveTo>
                  <a:pt x="26822" y="0"/>
                </a:moveTo>
                <a:lnTo>
                  <a:pt x="0" y="0"/>
                </a:lnTo>
                <a:lnTo>
                  <a:pt x="0" y="2360371"/>
                </a:lnTo>
                <a:lnTo>
                  <a:pt x="26822" y="2360371"/>
                </a:lnTo>
                <a:lnTo>
                  <a:pt x="26822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8323011" y="5614847"/>
            <a:ext cx="120820" cy="20317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8782829" y="3382886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8782829" y="6152297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8823063" y="3342651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8823063" y="6152297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8823063" y="3382886"/>
            <a:ext cx="0" cy="2769870"/>
          </a:xfrm>
          <a:custGeom>
            <a:avLst/>
            <a:gdLst/>
            <a:ahLst/>
            <a:cxnLst/>
            <a:rect l="l" t="t" r="r" b="b"/>
            <a:pathLst>
              <a:path h="2769870">
                <a:moveTo>
                  <a:pt x="0" y="0"/>
                </a:moveTo>
                <a:lnTo>
                  <a:pt x="0" y="276941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8816357" y="336947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13411" y="13411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8816357" y="3369472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7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8816357" y="614559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8816357" y="614559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411" y="0"/>
                </a:moveTo>
                <a:lnTo>
                  <a:pt x="0" y="0"/>
                </a:lnTo>
                <a:lnTo>
                  <a:pt x="0" y="13411"/>
                </a:lnTo>
                <a:lnTo>
                  <a:pt x="13411" y="13411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 txBox="1"/>
          <p:nvPr/>
        </p:nvSpPr>
        <p:spPr>
          <a:xfrm>
            <a:off x="8845902" y="4684482"/>
            <a:ext cx="117475" cy="16637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140</a:t>
            </a:r>
            <a:endParaRPr sz="600">
              <a:latin typeface="Arial"/>
              <a:cs typeface="Arial"/>
            </a:endParaRPr>
          </a:p>
        </p:txBody>
      </p:sp>
      <p:sp>
        <p:nvSpPr>
          <p:cNvPr id="701" name="object 701"/>
          <p:cNvSpPr/>
          <p:nvPr/>
        </p:nvSpPr>
        <p:spPr>
          <a:xfrm>
            <a:off x="8206147" y="3362769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8206147" y="3456646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8246381" y="3322534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8246381" y="3456646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8246381" y="3242068"/>
            <a:ext cx="0" cy="121285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1207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8246381" y="3362769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8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8232970" y="3349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8232970" y="3349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8232970" y="344994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8232970" y="344994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8326843" y="3242068"/>
            <a:ext cx="0" cy="121285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00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 txBox="1"/>
          <p:nvPr/>
        </p:nvSpPr>
        <p:spPr>
          <a:xfrm>
            <a:off x="8269221" y="3229367"/>
            <a:ext cx="117475" cy="13970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4.9</a:t>
            </a:r>
            <a:endParaRPr sz="600">
              <a:latin typeface="Arial"/>
              <a:cs typeface="Arial"/>
            </a:endParaRPr>
          </a:p>
        </p:txBody>
      </p:sp>
      <p:sp>
        <p:nvSpPr>
          <p:cNvPr id="713" name="object 713"/>
          <p:cNvSpPr/>
          <p:nvPr/>
        </p:nvSpPr>
        <p:spPr>
          <a:xfrm>
            <a:off x="8206147" y="3456646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8206147" y="3577348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8246381" y="341641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8246381" y="3577348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8246381" y="3456646"/>
            <a:ext cx="0" cy="121285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0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8232970" y="34499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8232970" y="344994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8232970" y="3570643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8232970" y="3570641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20116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 txBox="1"/>
          <p:nvPr/>
        </p:nvSpPr>
        <p:spPr>
          <a:xfrm>
            <a:off x="8269221" y="3484180"/>
            <a:ext cx="117475" cy="7239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6</a:t>
            </a:r>
            <a:endParaRPr sz="600">
              <a:latin typeface="Arial"/>
              <a:cs typeface="Arial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8206147" y="3577348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8206147" y="5501854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8246381" y="353711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8246381" y="5501854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8246381" y="3577348"/>
            <a:ext cx="0" cy="1924685"/>
          </a:xfrm>
          <a:custGeom>
            <a:avLst/>
            <a:gdLst/>
            <a:ahLst/>
            <a:cxnLst/>
            <a:rect l="l" t="t" r="r" b="b"/>
            <a:pathLst>
              <a:path h="1924685">
                <a:moveTo>
                  <a:pt x="0" y="0"/>
                </a:moveTo>
                <a:lnTo>
                  <a:pt x="0" y="19245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8232970" y="3570641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13411" y="13411"/>
                </a:move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8232970" y="3570641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20116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8232970" y="54884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8232970" y="54884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8326843" y="4455782"/>
            <a:ext cx="0" cy="161290"/>
          </a:xfrm>
          <a:custGeom>
            <a:avLst/>
            <a:gdLst/>
            <a:ahLst/>
            <a:cxnLst/>
            <a:rect l="l" t="t" r="r" b="b"/>
            <a:pathLst>
              <a:path h="161289">
                <a:moveTo>
                  <a:pt x="0" y="0"/>
                </a:moveTo>
                <a:lnTo>
                  <a:pt x="0" y="160934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 txBox="1"/>
          <p:nvPr/>
        </p:nvSpPr>
        <p:spPr>
          <a:xfrm>
            <a:off x="8269221" y="4443081"/>
            <a:ext cx="117475" cy="18669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97.1</a:t>
            </a:r>
            <a:endParaRPr sz="600">
              <a:latin typeface="Arial"/>
              <a:cs typeface="Arial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8206147" y="5501854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8206147" y="5615849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8246381" y="5461620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8246381" y="5615849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8246381" y="5501854"/>
            <a:ext cx="0" cy="114300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39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8232970" y="54884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8232970" y="548844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8232970" y="56091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8232970" y="56091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8286610" y="5535383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46939"/>
                </a:moveTo>
                <a:lnTo>
                  <a:pt x="0" y="46939"/>
                </a:lnTo>
                <a:lnTo>
                  <a:pt x="0" y="0"/>
                </a:lnTo>
                <a:lnTo>
                  <a:pt x="80467" y="0"/>
                </a:lnTo>
                <a:lnTo>
                  <a:pt x="80467" y="46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 txBox="1"/>
          <p:nvPr/>
        </p:nvSpPr>
        <p:spPr>
          <a:xfrm>
            <a:off x="8269221" y="5522682"/>
            <a:ext cx="117475" cy="7239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6</a:t>
            </a:r>
            <a:endParaRPr sz="600">
              <a:latin typeface="Arial"/>
              <a:cs typeface="Arial"/>
            </a:endParaRPr>
          </a:p>
        </p:txBody>
      </p:sp>
      <p:sp>
        <p:nvSpPr>
          <p:cNvPr id="745" name="object 745"/>
          <p:cNvSpPr/>
          <p:nvPr/>
        </p:nvSpPr>
        <p:spPr>
          <a:xfrm>
            <a:off x="8206147" y="5615849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8206147" y="5817017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8246381" y="5575616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8246381" y="5817017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8246381" y="5615849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0"/>
                </a:moveTo>
                <a:lnTo>
                  <a:pt x="0" y="20116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8232970" y="56091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8232970" y="56091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8232970" y="580360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8232970" y="580360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8353666" y="566279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878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 txBox="1"/>
          <p:nvPr/>
        </p:nvSpPr>
        <p:spPr>
          <a:xfrm>
            <a:off x="8296042" y="5650089"/>
            <a:ext cx="117475" cy="11938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10</a:t>
            </a:r>
            <a:endParaRPr sz="600">
              <a:latin typeface="Arial"/>
              <a:cs typeface="Arial"/>
            </a:endParaRPr>
          </a:p>
        </p:txBody>
      </p:sp>
      <p:sp>
        <p:nvSpPr>
          <p:cNvPr id="756" name="object 756"/>
          <p:cNvSpPr/>
          <p:nvPr/>
        </p:nvSpPr>
        <p:spPr>
          <a:xfrm>
            <a:off x="7347831" y="3349357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347831" y="5461620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388065" y="3309123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388065" y="5461620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388065" y="3349357"/>
            <a:ext cx="0" cy="2112645"/>
          </a:xfrm>
          <a:custGeom>
            <a:avLst/>
            <a:gdLst/>
            <a:ahLst/>
            <a:cxnLst/>
            <a:rect l="l" t="t" r="r" b="b"/>
            <a:pathLst>
              <a:path h="2112645">
                <a:moveTo>
                  <a:pt x="0" y="0"/>
                </a:moveTo>
                <a:lnTo>
                  <a:pt x="0" y="21122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381359" y="33359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381359" y="33359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0" y="6705"/>
                </a:lnTo>
                <a:lnTo>
                  <a:pt x="0" y="20116"/>
                </a:lnTo>
                <a:lnTo>
                  <a:pt x="20116" y="20116"/>
                </a:lnTo>
                <a:lnTo>
                  <a:pt x="20116" y="6705"/>
                </a:lnTo>
                <a:close/>
              </a:path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381359" y="5448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381359" y="5448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20116"/>
                </a:lnTo>
                <a:lnTo>
                  <a:pt x="20116" y="20116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 txBox="1"/>
          <p:nvPr/>
        </p:nvSpPr>
        <p:spPr>
          <a:xfrm>
            <a:off x="7248092" y="4288852"/>
            <a:ext cx="117475" cy="233679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106.6</a:t>
            </a:r>
            <a:endParaRPr sz="600">
              <a:latin typeface="Arial"/>
              <a:cs typeface="Arial"/>
            </a:endParaRPr>
          </a:p>
        </p:txBody>
      </p:sp>
      <p:sp>
        <p:nvSpPr>
          <p:cNvPr id="766" name="object 766"/>
          <p:cNvSpPr/>
          <p:nvPr/>
        </p:nvSpPr>
        <p:spPr>
          <a:xfrm>
            <a:off x="8682246" y="5461620"/>
            <a:ext cx="758190" cy="0"/>
          </a:xfrm>
          <a:custGeom>
            <a:avLst/>
            <a:gdLst/>
            <a:ahLst/>
            <a:cxnLst/>
            <a:rect l="l" t="t" r="r" b="b"/>
            <a:pathLst>
              <a:path w="758190">
                <a:moveTo>
                  <a:pt x="75773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8682246" y="5461620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 txBox="1"/>
          <p:nvPr/>
        </p:nvSpPr>
        <p:spPr>
          <a:xfrm>
            <a:off x="9259638" y="5274575"/>
            <a:ext cx="200660" cy="194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0" dirty="0">
                <a:latin typeface="Arial"/>
                <a:cs typeface="Arial"/>
              </a:rPr>
              <a:t>NF</a:t>
            </a:r>
            <a:endParaRPr sz="1100">
              <a:latin typeface="Arial"/>
              <a:cs typeface="Arial"/>
            </a:endParaRPr>
          </a:p>
        </p:txBody>
      </p:sp>
      <p:sp>
        <p:nvSpPr>
          <p:cNvPr id="769" name="object 769"/>
          <p:cNvSpPr/>
          <p:nvPr/>
        </p:nvSpPr>
        <p:spPr>
          <a:xfrm>
            <a:off x="8682246" y="3382886"/>
            <a:ext cx="758190" cy="0"/>
          </a:xfrm>
          <a:custGeom>
            <a:avLst/>
            <a:gdLst/>
            <a:ahLst/>
            <a:cxnLst/>
            <a:rect l="l" t="t" r="r" b="b"/>
            <a:pathLst>
              <a:path w="758190">
                <a:moveTo>
                  <a:pt x="75773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8682246" y="3382886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134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 txBox="1"/>
          <p:nvPr/>
        </p:nvSpPr>
        <p:spPr>
          <a:xfrm>
            <a:off x="8709779" y="3195839"/>
            <a:ext cx="750570" cy="194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30" dirty="0">
                <a:latin typeface="Arial"/>
                <a:cs typeface="Arial"/>
              </a:rPr>
              <a:t>Nez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tablette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772" name="object 772"/>
          <p:cNvSpPr txBox="1"/>
          <p:nvPr/>
        </p:nvSpPr>
        <p:spPr>
          <a:xfrm>
            <a:off x="7844756" y="2967849"/>
            <a:ext cx="9969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10" dirty="0"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</p:txBody>
      </p:sp>
      <p:sp>
        <p:nvSpPr>
          <p:cNvPr id="773" name="object 773"/>
          <p:cNvSpPr/>
          <p:nvPr/>
        </p:nvSpPr>
        <p:spPr>
          <a:xfrm>
            <a:off x="7884279" y="3114662"/>
            <a:ext cx="0" cy="234950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864162" y="3329241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90" h="80645">
                <a:moveTo>
                  <a:pt x="46939" y="0"/>
                </a:moveTo>
                <a:lnTo>
                  <a:pt x="20116" y="80467"/>
                </a:lnTo>
                <a:lnTo>
                  <a:pt x="0" y="0"/>
                </a:lnTo>
                <a:lnTo>
                  <a:pt x="20116" y="20116"/>
                </a:lnTo>
                <a:lnTo>
                  <a:pt x="4693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864162" y="3329241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90" h="80645">
                <a:moveTo>
                  <a:pt x="0" y="0"/>
                </a:moveTo>
                <a:lnTo>
                  <a:pt x="20116" y="80467"/>
                </a:lnTo>
                <a:lnTo>
                  <a:pt x="40233" y="20116"/>
                </a:lnTo>
                <a:lnTo>
                  <a:pt x="20116" y="20116"/>
                </a:lnTo>
                <a:lnTo>
                  <a:pt x="0" y="0"/>
                </a:lnTo>
                <a:close/>
              </a:path>
              <a:path w="46990" h="80645">
                <a:moveTo>
                  <a:pt x="46939" y="0"/>
                </a:moveTo>
                <a:lnTo>
                  <a:pt x="20116" y="20116"/>
                </a:lnTo>
                <a:lnTo>
                  <a:pt x="40233" y="20116"/>
                </a:lnTo>
                <a:lnTo>
                  <a:pt x="469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8528016" y="3999800"/>
            <a:ext cx="784860" cy="0"/>
          </a:xfrm>
          <a:custGeom>
            <a:avLst/>
            <a:gdLst/>
            <a:ahLst/>
            <a:cxnLst/>
            <a:rect l="l" t="t" r="r" b="b"/>
            <a:pathLst>
              <a:path w="784859">
                <a:moveTo>
                  <a:pt x="78455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8467666" y="3979683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46939"/>
                </a:moveTo>
                <a:lnTo>
                  <a:pt x="0" y="20116"/>
                </a:lnTo>
                <a:lnTo>
                  <a:pt x="80467" y="0"/>
                </a:lnTo>
                <a:lnTo>
                  <a:pt x="60350" y="20116"/>
                </a:lnTo>
                <a:lnTo>
                  <a:pt x="80467" y="4693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8467666" y="3979683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0"/>
                </a:moveTo>
                <a:lnTo>
                  <a:pt x="0" y="20116"/>
                </a:lnTo>
                <a:lnTo>
                  <a:pt x="80467" y="46939"/>
                </a:lnTo>
                <a:lnTo>
                  <a:pt x="60350" y="20116"/>
                </a:lnTo>
                <a:lnTo>
                  <a:pt x="80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8165914" y="4113795"/>
            <a:ext cx="1146810" cy="0"/>
          </a:xfrm>
          <a:custGeom>
            <a:avLst/>
            <a:gdLst/>
            <a:ahLst/>
            <a:cxnLst/>
            <a:rect l="l" t="t" r="r" b="b"/>
            <a:pathLst>
              <a:path w="1146809">
                <a:moveTo>
                  <a:pt x="114665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8105564" y="4093679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46939"/>
                </a:moveTo>
                <a:lnTo>
                  <a:pt x="0" y="20116"/>
                </a:lnTo>
                <a:lnTo>
                  <a:pt x="80467" y="0"/>
                </a:lnTo>
                <a:lnTo>
                  <a:pt x="60350" y="20116"/>
                </a:lnTo>
                <a:lnTo>
                  <a:pt x="80467" y="4693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8105564" y="4093678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0"/>
                </a:moveTo>
                <a:lnTo>
                  <a:pt x="0" y="20116"/>
                </a:lnTo>
                <a:lnTo>
                  <a:pt x="80467" y="46939"/>
                </a:lnTo>
                <a:lnTo>
                  <a:pt x="60350" y="20116"/>
                </a:lnTo>
                <a:lnTo>
                  <a:pt x="80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8648717" y="3892510"/>
            <a:ext cx="664210" cy="0"/>
          </a:xfrm>
          <a:custGeom>
            <a:avLst/>
            <a:gdLst/>
            <a:ahLst/>
            <a:cxnLst/>
            <a:rect l="l" t="t" r="r" b="b"/>
            <a:pathLst>
              <a:path w="664209">
                <a:moveTo>
                  <a:pt x="663854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8588367" y="3865688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46939"/>
                </a:moveTo>
                <a:lnTo>
                  <a:pt x="0" y="26822"/>
                </a:lnTo>
                <a:lnTo>
                  <a:pt x="80467" y="0"/>
                </a:lnTo>
                <a:lnTo>
                  <a:pt x="60350" y="26822"/>
                </a:lnTo>
                <a:lnTo>
                  <a:pt x="80467" y="4693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8588367" y="3865688"/>
            <a:ext cx="80645" cy="46990"/>
          </a:xfrm>
          <a:custGeom>
            <a:avLst/>
            <a:gdLst/>
            <a:ahLst/>
            <a:cxnLst/>
            <a:rect l="l" t="t" r="r" b="b"/>
            <a:pathLst>
              <a:path w="80645" h="46989">
                <a:moveTo>
                  <a:pt x="80467" y="0"/>
                </a:moveTo>
                <a:lnTo>
                  <a:pt x="0" y="26822"/>
                </a:lnTo>
                <a:lnTo>
                  <a:pt x="80467" y="46939"/>
                </a:lnTo>
                <a:lnTo>
                  <a:pt x="60350" y="26822"/>
                </a:lnTo>
                <a:lnTo>
                  <a:pt x="80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180191" y="4033329"/>
            <a:ext cx="456565" cy="0"/>
          </a:xfrm>
          <a:custGeom>
            <a:avLst/>
            <a:gdLst/>
            <a:ahLst/>
            <a:cxnLst/>
            <a:rect l="l" t="t" r="r" b="b"/>
            <a:pathLst>
              <a:path w="456565">
                <a:moveTo>
                  <a:pt x="0" y="0"/>
                </a:moveTo>
                <a:lnTo>
                  <a:pt x="4559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616055" y="4013212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5" h="40639">
                <a:moveTo>
                  <a:pt x="0" y="0"/>
                </a:moveTo>
                <a:lnTo>
                  <a:pt x="80467" y="20116"/>
                </a:lnTo>
                <a:lnTo>
                  <a:pt x="0" y="40233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7616055" y="4013211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5" h="40639">
                <a:moveTo>
                  <a:pt x="0" y="0"/>
                </a:moveTo>
                <a:lnTo>
                  <a:pt x="20116" y="20116"/>
                </a:lnTo>
                <a:lnTo>
                  <a:pt x="0" y="40233"/>
                </a:lnTo>
                <a:lnTo>
                  <a:pt x="80467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 txBox="1"/>
          <p:nvPr/>
        </p:nvSpPr>
        <p:spPr>
          <a:xfrm>
            <a:off x="7066907" y="3953572"/>
            <a:ext cx="8636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45" dirty="0">
                <a:latin typeface="Arial"/>
                <a:cs typeface="Arial"/>
              </a:rPr>
              <a:t>F</a:t>
            </a:r>
            <a:endParaRPr sz="850">
              <a:latin typeface="Arial"/>
              <a:cs typeface="Arial"/>
            </a:endParaRPr>
          </a:p>
        </p:txBody>
      </p:sp>
      <p:sp>
        <p:nvSpPr>
          <p:cNvPr id="789" name="object 789"/>
          <p:cNvSpPr/>
          <p:nvPr/>
        </p:nvSpPr>
        <p:spPr>
          <a:xfrm>
            <a:off x="7776989" y="5743256"/>
            <a:ext cx="1589405" cy="0"/>
          </a:xfrm>
          <a:custGeom>
            <a:avLst/>
            <a:gdLst/>
            <a:ahLst/>
            <a:cxnLst/>
            <a:rect l="l" t="t" r="r" b="b"/>
            <a:pathLst>
              <a:path w="1589404">
                <a:moveTo>
                  <a:pt x="158922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716639" y="5723139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5" h="40639">
                <a:moveTo>
                  <a:pt x="80467" y="40233"/>
                </a:moveTo>
                <a:lnTo>
                  <a:pt x="0" y="20116"/>
                </a:lnTo>
                <a:lnTo>
                  <a:pt x="80467" y="0"/>
                </a:lnTo>
                <a:lnTo>
                  <a:pt x="60350" y="20116"/>
                </a:lnTo>
                <a:lnTo>
                  <a:pt x="80467" y="4023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716639" y="5723139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5" h="40639">
                <a:moveTo>
                  <a:pt x="80467" y="0"/>
                </a:moveTo>
                <a:lnTo>
                  <a:pt x="0" y="20116"/>
                </a:lnTo>
                <a:lnTo>
                  <a:pt x="80467" y="40233"/>
                </a:lnTo>
                <a:lnTo>
                  <a:pt x="60350" y="20116"/>
                </a:lnTo>
                <a:lnTo>
                  <a:pt x="804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 txBox="1"/>
          <p:nvPr/>
        </p:nvSpPr>
        <p:spPr>
          <a:xfrm>
            <a:off x="9387044" y="5663500"/>
            <a:ext cx="5270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25" dirty="0">
                <a:latin typeface="Arial"/>
                <a:cs typeface="Arial"/>
              </a:rPr>
              <a:t> </a:t>
            </a:r>
            <a:endParaRPr sz="850">
              <a:latin typeface="Arial"/>
              <a:cs typeface="Arial"/>
            </a:endParaRPr>
          </a:p>
        </p:txBody>
      </p:sp>
      <p:sp>
        <p:nvSpPr>
          <p:cNvPr id="793" name="object 793"/>
          <p:cNvSpPr/>
          <p:nvPr/>
        </p:nvSpPr>
        <p:spPr>
          <a:xfrm>
            <a:off x="7696522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770283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656289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770283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7696522" y="4985523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376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683111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683111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756873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6705"/>
                </a:move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756873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676400" y="4864823"/>
            <a:ext cx="114300" cy="87630"/>
          </a:xfrm>
          <a:custGeom>
            <a:avLst/>
            <a:gdLst/>
            <a:ahLst/>
            <a:cxnLst/>
            <a:rect l="l" t="t" r="r" b="b"/>
            <a:pathLst>
              <a:path w="114300" h="87629">
                <a:moveTo>
                  <a:pt x="0" y="0"/>
                </a:moveTo>
                <a:lnTo>
                  <a:pt x="113995" y="0"/>
                </a:lnTo>
                <a:lnTo>
                  <a:pt x="113995" y="87172"/>
                </a:lnTo>
                <a:lnTo>
                  <a:pt x="0" y="871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 txBox="1"/>
          <p:nvPr/>
        </p:nvSpPr>
        <p:spPr>
          <a:xfrm>
            <a:off x="7663705" y="4838711"/>
            <a:ext cx="139700" cy="122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35" dirty="0">
                <a:latin typeface="Arial"/>
                <a:cs typeface="Arial"/>
              </a:rPr>
              <a:t>3</a:t>
            </a:r>
            <a:r>
              <a:rPr sz="600" spc="10" dirty="0">
                <a:latin typeface="Arial"/>
                <a:cs typeface="Arial"/>
              </a:rPr>
              <a:t>.8</a:t>
            </a:r>
            <a:endParaRPr sz="600">
              <a:latin typeface="Arial"/>
              <a:cs typeface="Arial"/>
            </a:endParaRPr>
          </a:p>
        </p:txBody>
      </p:sp>
      <p:sp>
        <p:nvSpPr>
          <p:cNvPr id="804" name="object 804"/>
          <p:cNvSpPr/>
          <p:nvPr/>
        </p:nvSpPr>
        <p:spPr>
          <a:xfrm>
            <a:off x="7770283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8440844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7730050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8440844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7770283" y="4985523"/>
            <a:ext cx="670560" cy="0"/>
          </a:xfrm>
          <a:custGeom>
            <a:avLst/>
            <a:gdLst/>
            <a:ahLst/>
            <a:cxnLst/>
            <a:rect l="l" t="t" r="r" b="b"/>
            <a:pathLst>
              <a:path w="670559">
                <a:moveTo>
                  <a:pt x="0" y="0"/>
                </a:moveTo>
                <a:lnTo>
                  <a:pt x="67056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7756873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7756873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8434138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8434138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8058619" y="4864823"/>
            <a:ext cx="93980" cy="87630"/>
          </a:xfrm>
          <a:custGeom>
            <a:avLst/>
            <a:gdLst/>
            <a:ahLst/>
            <a:cxnLst/>
            <a:rect l="l" t="t" r="r" b="b"/>
            <a:pathLst>
              <a:path w="93979" h="87629">
                <a:moveTo>
                  <a:pt x="0" y="0"/>
                </a:moveTo>
                <a:lnTo>
                  <a:pt x="93878" y="0"/>
                </a:lnTo>
                <a:lnTo>
                  <a:pt x="93878" y="87172"/>
                </a:lnTo>
                <a:lnTo>
                  <a:pt x="0" y="871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 txBox="1"/>
          <p:nvPr/>
        </p:nvSpPr>
        <p:spPr>
          <a:xfrm>
            <a:off x="8045925" y="4838711"/>
            <a:ext cx="119380" cy="122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35" dirty="0">
                <a:latin typeface="Arial"/>
                <a:cs typeface="Arial"/>
              </a:rPr>
              <a:t>34</a:t>
            </a:r>
            <a:endParaRPr sz="600">
              <a:latin typeface="Arial"/>
              <a:cs typeface="Arial"/>
            </a:endParaRPr>
          </a:p>
        </p:txBody>
      </p:sp>
      <p:sp>
        <p:nvSpPr>
          <p:cNvPr id="815" name="object 815"/>
          <p:cNvSpPr/>
          <p:nvPr/>
        </p:nvSpPr>
        <p:spPr>
          <a:xfrm>
            <a:off x="8440844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8467666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8400610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8467666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8440844" y="498552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68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8434138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8434138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8460961" y="49788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70" h="20320">
                <a:moveTo>
                  <a:pt x="0" y="6705"/>
                </a:move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8460961" y="49788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7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8393900" y="4864823"/>
            <a:ext cx="121285" cy="87630"/>
          </a:xfrm>
          <a:custGeom>
            <a:avLst/>
            <a:gdLst/>
            <a:ahLst/>
            <a:cxnLst/>
            <a:rect l="l" t="t" r="r" b="b"/>
            <a:pathLst>
              <a:path w="121284" h="87629">
                <a:moveTo>
                  <a:pt x="0" y="0"/>
                </a:moveTo>
                <a:lnTo>
                  <a:pt x="120700" y="0"/>
                </a:lnTo>
                <a:lnTo>
                  <a:pt x="120700" y="87172"/>
                </a:lnTo>
                <a:lnTo>
                  <a:pt x="0" y="871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8467666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8588367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8427432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8588367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8467666" y="4985523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0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8460961" y="49788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70" h="20320">
                <a:moveTo>
                  <a:pt x="13411" y="6705"/>
                </a:move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8460961" y="4978817"/>
            <a:ext cx="13970" cy="20320"/>
          </a:xfrm>
          <a:custGeom>
            <a:avLst/>
            <a:gdLst/>
            <a:ahLst/>
            <a:cxnLst/>
            <a:rect l="l" t="t" r="r" b="b"/>
            <a:pathLst>
              <a:path w="1397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8574956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6705"/>
                </a:move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8574956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8501189" y="4784356"/>
            <a:ext cx="46990" cy="80645"/>
          </a:xfrm>
          <a:custGeom>
            <a:avLst/>
            <a:gdLst/>
            <a:ahLst/>
            <a:cxnLst/>
            <a:rect l="l" t="t" r="r" b="b"/>
            <a:pathLst>
              <a:path w="46990" h="80645">
                <a:moveTo>
                  <a:pt x="0" y="0"/>
                </a:moveTo>
                <a:lnTo>
                  <a:pt x="46939" y="0"/>
                </a:lnTo>
                <a:lnTo>
                  <a:pt x="46939" y="80467"/>
                </a:lnTo>
                <a:lnTo>
                  <a:pt x="0" y="804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 txBox="1"/>
          <p:nvPr/>
        </p:nvSpPr>
        <p:spPr>
          <a:xfrm>
            <a:off x="8488494" y="4751538"/>
            <a:ext cx="72390" cy="122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35" dirty="0">
                <a:latin typeface="Arial"/>
                <a:cs typeface="Arial"/>
              </a:rPr>
              <a:t>6</a:t>
            </a:r>
            <a:endParaRPr sz="600">
              <a:latin typeface="Arial"/>
              <a:cs typeface="Arial"/>
            </a:endParaRPr>
          </a:p>
        </p:txBody>
      </p:sp>
      <p:sp>
        <p:nvSpPr>
          <p:cNvPr id="836" name="object 836"/>
          <p:cNvSpPr/>
          <p:nvPr/>
        </p:nvSpPr>
        <p:spPr>
          <a:xfrm>
            <a:off x="8588367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8628601" y="4951995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7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8548134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8628601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8588367" y="498552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8574956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8574956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8615189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6705"/>
                </a:move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8615189" y="497881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8605125" y="4864823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172"/>
                </a:lnTo>
              </a:path>
            </a:pathLst>
          </a:custGeom>
          <a:ln w="46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 txBox="1"/>
          <p:nvPr/>
        </p:nvSpPr>
        <p:spPr>
          <a:xfrm>
            <a:off x="8381204" y="4838711"/>
            <a:ext cx="260350" cy="122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20" dirty="0">
                <a:latin typeface="Arial"/>
                <a:cs typeface="Arial"/>
              </a:rPr>
              <a:t>1.3</a:t>
            </a:r>
            <a:r>
              <a:rPr sz="600" spc="145" dirty="0">
                <a:latin typeface="Arial"/>
                <a:cs typeface="Arial"/>
              </a:rPr>
              <a:t> </a:t>
            </a:r>
            <a:r>
              <a:rPr sz="600" spc="35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847" name="object 847"/>
          <p:cNvSpPr/>
          <p:nvPr/>
        </p:nvSpPr>
        <p:spPr>
          <a:xfrm>
            <a:off x="8206147" y="5843840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8206147" y="6125475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8246381" y="5803606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8246381" y="6125475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8246381" y="5843840"/>
            <a:ext cx="0" cy="281940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0"/>
                </a:moveTo>
                <a:lnTo>
                  <a:pt x="0" y="2816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8232970" y="58371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8232970" y="58371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8232970" y="61120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8232970" y="61120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8326843" y="5937719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878"/>
                </a:lnTo>
              </a:path>
            </a:pathLst>
          </a:custGeom>
          <a:ln w="8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8206147" y="6125475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8206147" y="6152297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8246381" y="6085241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8246381" y="6152297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8246381" y="6125475"/>
            <a:ext cx="0" cy="27305"/>
          </a:xfrm>
          <a:custGeom>
            <a:avLst/>
            <a:gdLst/>
            <a:ahLst/>
            <a:cxnLst/>
            <a:rect l="l" t="t" r="r" b="b"/>
            <a:pathLst>
              <a:path h="27304">
                <a:moveTo>
                  <a:pt x="0" y="0"/>
                </a:moveTo>
                <a:lnTo>
                  <a:pt x="0" y="2682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8232970" y="61120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8232970" y="611206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8232970" y="614559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8232970" y="614559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13411"/>
                </a:moveTo>
                <a:lnTo>
                  <a:pt x="6705" y="13411"/>
                </a:lnTo>
                <a:lnTo>
                  <a:pt x="13411" y="20116"/>
                </a:lnTo>
                <a:lnTo>
                  <a:pt x="13411" y="13411"/>
                </a:lnTo>
                <a:close/>
              </a:path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8367077" y="6078537"/>
            <a:ext cx="87630" cy="121285"/>
          </a:xfrm>
          <a:custGeom>
            <a:avLst/>
            <a:gdLst/>
            <a:ahLst/>
            <a:cxnLst/>
            <a:rect l="l" t="t" r="r" b="b"/>
            <a:pathLst>
              <a:path w="87629" h="121285">
                <a:moveTo>
                  <a:pt x="87172" y="120700"/>
                </a:moveTo>
                <a:lnTo>
                  <a:pt x="0" y="120700"/>
                </a:lnTo>
                <a:lnTo>
                  <a:pt x="0" y="0"/>
                </a:lnTo>
                <a:lnTo>
                  <a:pt x="87172" y="0"/>
                </a:lnTo>
                <a:lnTo>
                  <a:pt x="87172" y="120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 txBox="1"/>
          <p:nvPr/>
        </p:nvSpPr>
        <p:spPr>
          <a:xfrm>
            <a:off x="8269221" y="5925018"/>
            <a:ext cx="204470" cy="28067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53035">
              <a:lnSpc>
                <a:spcPts val="705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1.5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05"/>
              </a:lnSpc>
            </a:pPr>
            <a:r>
              <a:rPr sz="600" spc="35" dirty="0">
                <a:latin typeface="Arial"/>
                <a:cs typeface="Arial"/>
              </a:rPr>
              <a:t>14</a:t>
            </a:r>
            <a:endParaRPr sz="600">
              <a:latin typeface="Arial"/>
              <a:cs typeface="Arial"/>
            </a:endParaRPr>
          </a:p>
        </p:txBody>
      </p:sp>
      <p:sp>
        <p:nvSpPr>
          <p:cNvPr id="868" name="object 868"/>
          <p:cNvSpPr/>
          <p:nvPr/>
        </p:nvSpPr>
        <p:spPr>
          <a:xfrm>
            <a:off x="8206147" y="6152297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8206147" y="6427227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8246381" y="6112064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8246381" y="6427227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8246381" y="6152297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92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8232970" y="614559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20116"/>
                </a:move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8232970" y="614559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13411"/>
                </a:moveTo>
                <a:lnTo>
                  <a:pt x="6705" y="13411"/>
                </a:lnTo>
                <a:lnTo>
                  <a:pt x="13411" y="20116"/>
                </a:lnTo>
                <a:lnTo>
                  <a:pt x="13411" y="13411"/>
                </a:lnTo>
                <a:close/>
              </a:path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20116" y="13411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8232970" y="642052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20116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6705" y="13411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8232970" y="642052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 txBox="1"/>
          <p:nvPr/>
        </p:nvSpPr>
        <p:spPr>
          <a:xfrm>
            <a:off x="8269221" y="6233476"/>
            <a:ext cx="117475" cy="11938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14</a:t>
            </a:r>
            <a:endParaRPr sz="600">
              <a:latin typeface="Arial"/>
              <a:cs typeface="Arial"/>
            </a:endParaRPr>
          </a:p>
        </p:txBody>
      </p:sp>
      <p:sp>
        <p:nvSpPr>
          <p:cNvPr id="878" name="object 878"/>
          <p:cNvSpPr/>
          <p:nvPr/>
        </p:nvSpPr>
        <p:spPr>
          <a:xfrm>
            <a:off x="8179325" y="658145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8467666" y="658145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139092" y="6621689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467666" y="6621689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179325" y="6621689"/>
            <a:ext cx="288925" cy="0"/>
          </a:xfrm>
          <a:custGeom>
            <a:avLst/>
            <a:gdLst/>
            <a:ahLst/>
            <a:cxnLst/>
            <a:rect l="l" t="t" r="r" b="b"/>
            <a:pathLst>
              <a:path w="288925">
                <a:moveTo>
                  <a:pt x="0" y="0"/>
                </a:moveTo>
                <a:lnTo>
                  <a:pt x="288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172620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13411"/>
                </a:move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172620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0" y="6705"/>
                </a:lnTo>
                <a:lnTo>
                  <a:pt x="0" y="20116"/>
                </a:lnTo>
                <a:lnTo>
                  <a:pt x="20116" y="20116"/>
                </a:lnTo>
                <a:lnTo>
                  <a:pt x="20116" y="6705"/>
                </a:lnTo>
                <a:close/>
              </a:path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8454255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3411"/>
                </a:move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8454255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8467666" y="658145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8588367" y="658145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8427432" y="6621689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8588367" y="662168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8467666" y="6621689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0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8454255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13411"/>
                </a:move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20116" y="6705"/>
                </a:lnTo>
                <a:lnTo>
                  <a:pt x="20116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8454255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0" y="6705"/>
                </a:lnTo>
                <a:lnTo>
                  <a:pt x="0" y="13411"/>
                </a:lnTo>
                <a:lnTo>
                  <a:pt x="6705" y="20116"/>
                </a:lnTo>
                <a:lnTo>
                  <a:pt x="20116" y="20116"/>
                </a:lnTo>
                <a:lnTo>
                  <a:pt x="20116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8574956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3411"/>
                </a:move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8574956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0" y="6705"/>
                </a:lnTo>
                <a:lnTo>
                  <a:pt x="0" y="20116"/>
                </a:lnTo>
                <a:lnTo>
                  <a:pt x="20116" y="20116"/>
                </a:lnTo>
                <a:lnTo>
                  <a:pt x="20116" y="6705"/>
                </a:lnTo>
                <a:close/>
              </a:path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8588367" y="658145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8628601" y="6581456"/>
            <a:ext cx="0" cy="80645"/>
          </a:xfrm>
          <a:custGeom>
            <a:avLst/>
            <a:gdLst/>
            <a:ahLst/>
            <a:cxnLst/>
            <a:rect l="l" t="t" r="r" b="b"/>
            <a:pathLst>
              <a:path h="80645">
                <a:moveTo>
                  <a:pt x="0" y="0"/>
                </a:moveTo>
                <a:lnTo>
                  <a:pt x="0" y="8046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8548134" y="6621689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8628601" y="6621689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8588367" y="6621689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8574956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13411"/>
                </a:move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8574956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0" y="6705"/>
                </a:lnTo>
                <a:lnTo>
                  <a:pt x="0" y="20116"/>
                </a:lnTo>
                <a:lnTo>
                  <a:pt x="20116" y="20116"/>
                </a:lnTo>
                <a:lnTo>
                  <a:pt x="20116" y="6705"/>
                </a:lnTo>
                <a:close/>
              </a:path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8615189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3411"/>
                </a:moveTo>
                <a:lnTo>
                  <a:pt x="0" y="6705"/>
                </a:lnTo>
                <a:lnTo>
                  <a:pt x="6705" y="6705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20116" y="20116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8615189" y="66082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20116" y="6705"/>
                </a:moveTo>
                <a:lnTo>
                  <a:pt x="0" y="6705"/>
                </a:lnTo>
                <a:lnTo>
                  <a:pt x="0" y="20116"/>
                </a:lnTo>
                <a:lnTo>
                  <a:pt x="20116" y="20116"/>
                </a:lnTo>
                <a:lnTo>
                  <a:pt x="20116" y="6705"/>
                </a:lnTo>
                <a:close/>
              </a:path>
              <a:path w="20320" h="20320">
                <a:moveTo>
                  <a:pt x="13411" y="0"/>
                </a:moveTo>
                <a:lnTo>
                  <a:pt x="6705" y="0"/>
                </a:lnTo>
                <a:lnTo>
                  <a:pt x="6705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 txBox="1"/>
          <p:nvPr/>
        </p:nvSpPr>
        <p:spPr>
          <a:xfrm>
            <a:off x="8226976" y="6468172"/>
            <a:ext cx="414655" cy="1225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20" dirty="0">
                <a:latin typeface="Arial"/>
                <a:cs typeface="Arial"/>
              </a:rPr>
              <a:t>14.4 </a:t>
            </a:r>
            <a:r>
              <a:rPr sz="600" spc="35" dirty="0">
                <a:latin typeface="Arial"/>
                <a:cs typeface="Arial"/>
              </a:rPr>
              <a:t>6</a:t>
            </a:r>
            <a:r>
              <a:rPr sz="600" spc="65" dirty="0">
                <a:latin typeface="Arial"/>
                <a:cs typeface="Arial"/>
              </a:rPr>
              <a:t> </a:t>
            </a:r>
            <a:r>
              <a:rPr sz="600" spc="35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906" name="object 906"/>
          <p:cNvSpPr/>
          <p:nvPr/>
        </p:nvSpPr>
        <p:spPr>
          <a:xfrm>
            <a:off x="8682246" y="3778515"/>
            <a:ext cx="630555" cy="0"/>
          </a:xfrm>
          <a:custGeom>
            <a:avLst/>
            <a:gdLst/>
            <a:ahLst/>
            <a:cxnLst/>
            <a:rect l="l" t="t" r="r" b="b"/>
            <a:pathLst>
              <a:path w="630554">
                <a:moveTo>
                  <a:pt x="63032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8628601" y="3751693"/>
            <a:ext cx="74295" cy="46990"/>
          </a:xfrm>
          <a:custGeom>
            <a:avLst/>
            <a:gdLst/>
            <a:ahLst/>
            <a:cxnLst/>
            <a:rect l="l" t="t" r="r" b="b"/>
            <a:pathLst>
              <a:path w="74295" h="46989">
                <a:moveTo>
                  <a:pt x="73761" y="46939"/>
                </a:moveTo>
                <a:lnTo>
                  <a:pt x="0" y="26822"/>
                </a:lnTo>
                <a:lnTo>
                  <a:pt x="73761" y="0"/>
                </a:lnTo>
                <a:lnTo>
                  <a:pt x="53644" y="26822"/>
                </a:lnTo>
                <a:lnTo>
                  <a:pt x="73761" y="4693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8628601" y="3751693"/>
            <a:ext cx="74295" cy="46990"/>
          </a:xfrm>
          <a:custGeom>
            <a:avLst/>
            <a:gdLst/>
            <a:ahLst/>
            <a:cxnLst/>
            <a:rect l="l" t="t" r="r" b="b"/>
            <a:pathLst>
              <a:path w="74295" h="46989">
                <a:moveTo>
                  <a:pt x="73761" y="0"/>
                </a:moveTo>
                <a:lnTo>
                  <a:pt x="0" y="26822"/>
                </a:lnTo>
                <a:lnTo>
                  <a:pt x="73761" y="46939"/>
                </a:lnTo>
                <a:lnTo>
                  <a:pt x="53644" y="26822"/>
                </a:lnTo>
                <a:lnTo>
                  <a:pt x="73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 txBox="1"/>
          <p:nvPr/>
        </p:nvSpPr>
        <p:spPr>
          <a:xfrm>
            <a:off x="9346811" y="3698759"/>
            <a:ext cx="106045" cy="489584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algn="just">
              <a:lnSpc>
                <a:spcPct val="86300"/>
              </a:lnSpc>
              <a:spcBef>
                <a:spcPts val="234"/>
              </a:spcBef>
            </a:pPr>
            <a:r>
              <a:rPr sz="850" spc="5" dirty="0">
                <a:latin typeface="Arial"/>
                <a:cs typeface="Arial"/>
              </a:rPr>
              <a:t>B  </a:t>
            </a:r>
            <a:r>
              <a:rPr sz="850" spc="10" dirty="0">
                <a:latin typeface="Arial"/>
                <a:cs typeface="Arial"/>
              </a:rPr>
              <a:t>C  </a:t>
            </a:r>
            <a:r>
              <a:rPr sz="850" spc="-20" dirty="0">
                <a:latin typeface="Arial"/>
                <a:cs typeface="Arial"/>
              </a:rPr>
              <a:t>D  </a:t>
            </a:r>
            <a:r>
              <a:rPr sz="850" spc="-40" dirty="0">
                <a:latin typeface="Arial"/>
                <a:cs typeface="Arial"/>
              </a:rPr>
              <a:t>E</a:t>
            </a:r>
            <a:endParaRPr sz="850">
              <a:latin typeface="Arial"/>
              <a:cs typeface="Arial"/>
            </a:endParaRPr>
          </a:p>
        </p:txBody>
      </p:sp>
      <p:sp>
        <p:nvSpPr>
          <p:cNvPr id="910" name="object 910"/>
          <p:cNvSpPr/>
          <p:nvPr/>
        </p:nvSpPr>
        <p:spPr>
          <a:xfrm>
            <a:off x="7180191" y="4724005"/>
            <a:ext cx="456565" cy="0"/>
          </a:xfrm>
          <a:custGeom>
            <a:avLst/>
            <a:gdLst/>
            <a:ahLst/>
            <a:cxnLst/>
            <a:rect l="l" t="t" r="r" b="b"/>
            <a:pathLst>
              <a:path w="456565">
                <a:moveTo>
                  <a:pt x="0" y="0"/>
                </a:moveTo>
                <a:lnTo>
                  <a:pt x="4559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616055" y="4703888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5" h="40639">
                <a:moveTo>
                  <a:pt x="0" y="0"/>
                </a:moveTo>
                <a:lnTo>
                  <a:pt x="80467" y="20116"/>
                </a:lnTo>
                <a:lnTo>
                  <a:pt x="0" y="40233"/>
                </a:lnTo>
                <a:lnTo>
                  <a:pt x="20116" y="2011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616055" y="4703888"/>
            <a:ext cx="80645" cy="40640"/>
          </a:xfrm>
          <a:custGeom>
            <a:avLst/>
            <a:gdLst/>
            <a:ahLst/>
            <a:cxnLst/>
            <a:rect l="l" t="t" r="r" b="b"/>
            <a:pathLst>
              <a:path w="80645" h="40639">
                <a:moveTo>
                  <a:pt x="0" y="0"/>
                </a:moveTo>
                <a:lnTo>
                  <a:pt x="20116" y="20116"/>
                </a:lnTo>
                <a:lnTo>
                  <a:pt x="0" y="40233"/>
                </a:lnTo>
                <a:lnTo>
                  <a:pt x="80467" y="201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 txBox="1"/>
          <p:nvPr/>
        </p:nvSpPr>
        <p:spPr>
          <a:xfrm>
            <a:off x="7046790" y="4644249"/>
            <a:ext cx="9969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35" dirty="0">
                <a:latin typeface="Arial"/>
                <a:cs typeface="Arial"/>
              </a:rPr>
              <a:t>D</a:t>
            </a:r>
            <a:endParaRPr sz="850">
              <a:latin typeface="Arial"/>
              <a:cs typeface="Arial"/>
            </a:endParaRPr>
          </a:p>
        </p:txBody>
      </p:sp>
      <p:sp>
        <p:nvSpPr>
          <p:cNvPr id="914" name="object 914"/>
          <p:cNvSpPr/>
          <p:nvPr/>
        </p:nvSpPr>
        <p:spPr>
          <a:xfrm>
            <a:off x="9091287" y="3382886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0" y="0"/>
                </a:moveTo>
                <a:lnTo>
                  <a:pt x="8046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9091287" y="5461620"/>
            <a:ext cx="80645" cy="0"/>
          </a:xfrm>
          <a:custGeom>
            <a:avLst/>
            <a:gdLst/>
            <a:ahLst/>
            <a:cxnLst/>
            <a:rect l="l" t="t" r="r" b="b"/>
            <a:pathLst>
              <a:path w="80645">
                <a:moveTo>
                  <a:pt x="804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9131519" y="3342651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9131519" y="5461620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0"/>
                </a:moveTo>
                <a:lnTo>
                  <a:pt x="0" y="402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9131519" y="3382886"/>
            <a:ext cx="0" cy="2078989"/>
          </a:xfrm>
          <a:custGeom>
            <a:avLst/>
            <a:gdLst/>
            <a:ahLst/>
            <a:cxnLst/>
            <a:rect l="l" t="t" r="r" b="b"/>
            <a:pathLst>
              <a:path h="2078989">
                <a:moveTo>
                  <a:pt x="0" y="0"/>
                </a:moveTo>
                <a:lnTo>
                  <a:pt x="0" y="20787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9124814" y="336947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705" y="20116"/>
                </a:move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9124816" y="336947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9124814" y="5448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705" y="0"/>
                </a:moveTo>
                <a:lnTo>
                  <a:pt x="13411" y="0"/>
                </a:lnTo>
                <a:lnTo>
                  <a:pt x="13411" y="6705"/>
                </a:lnTo>
                <a:lnTo>
                  <a:pt x="20116" y="6705"/>
                </a:lnTo>
                <a:lnTo>
                  <a:pt x="20116" y="13411"/>
                </a:lnTo>
                <a:lnTo>
                  <a:pt x="13411" y="13411"/>
                </a:lnTo>
                <a:lnTo>
                  <a:pt x="13411" y="20116"/>
                </a:lnTo>
                <a:lnTo>
                  <a:pt x="6705" y="20116"/>
                </a:lnTo>
                <a:lnTo>
                  <a:pt x="0" y="20116"/>
                </a:lnTo>
                <a:lnTo>
                  <a:pt x="0" y="13411"/>
                </a:lnTo>
                <a:lnTo>
                  <a:pt x="0" y="6705"/>
                </a:lnTo>
                <a:lnTo>
                  <a:pt x="0" y="0"/>
                </a:lnTo>
                <a:lnTo>
                  <a:pt x="67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9124816" y="54482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3411" y="0"/>
                </a:moveTo>
                <a:lnTo>
                  <a:pt x="0" y="0"/>
                </a:lnTo>
                <a:lnTo>
                  <a:pt x="0" y="20116"/>
                </a:lnTo>
                <a:lnTo>
                  <a:pt x="13411" y="20116"/>
                </a:lnTo>
                <a:lnTo>
                  <a:pt x="13411" y="13411"/>
                </a:lnTo>
                <a:lnTo>
                  <a:pt x="20116" y="13411"/>
                </a:lnTo>
                <a:lnTo>
                  <a:pt x="20116" y="6705"/>
                </a:lnTo>
                <a:lnTo>
                  <a:pt x="13411" y="6705"/>
                </a:lnTo>
                <a:lnTo>
                  <a:pt x="13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 txBox="1"/>
          <p:nvPr/>
        </p:nvSpPr>
        <p:spPr>
          <a:xfrm>
            <a:off x="9161066" y="4335791"/>
            <a:ext cx="117475" cy="16637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Arial"/>
                <a:cs typeface="Arial"/>
              </a:rPr>
              <a:t>105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642620"/>
          </a:xfrm>
          <a:custGeom>
            <a:avLst/>
            <a:gdLst/>
            <a:ahLst/>
            <a:cxnLst/>
            <a:rect l="l" t="t" r="r" b="b"/>
            <a:pathLst>
              <a:path w="10692130" h="642620">
                <a:moveTo>
                  <a:pt x="0" y="642175"/>
                </a:moveTo>
                <a:lnTo>
                  <a:pt x="10692003" y="642175"/>
                </a:lnTo>
                <a:lnTo>
                  <a:pt x="10692003" y="0"/>
                </a:lnTo>
                <a:lnTo>
                  <a:pt x="0" y="0"/>
                </a:lnTo>
                <a:lnTo>
                  <a:pt x="0" y="6421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902272"/>
            <a:ext cx="10692130" cy="657860"/>
          </a:xfrm>
          <a:custGeom>
            <a:avLst/>
            <a:gdLst/>
            <a:ahLst/>
            <a:cxnLst/>
            <a:rect l="l" t="t" r="r" b="b"/>
            <a:pathLst>
              <a:path w="10692130" h="657859">
                <a:moveTo>
                  <a:pt x="0" y="657732"/>
                </a:moveTo>
                <a:lnTo>
                  <a:pt x="10692003" y="657732"/>
                </a:lnTo>
                <a:lnTo>
                  <a:pt x="10692003" y="0"/>
                </a:lnTo>
                <a:lnTo>
                  <a:pt x="0" y="0"/>
                </a:lnTo>
                <a:lnTo>
                  <a:pt x="0" y="657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34" y="642175"/>
            <a:ext cx="10673463" cy="6260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04519" y="6355"/>
            <a:ext cx="5682954" cy="7553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3825"/>
            <a:ext cx="10692002" cy="6636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289" y="1006651"/>
            <a:ext cx="509270" cy="0"/>
          </a:xfrm>
          <a:custGeom>
            <a:avLst/>
            <a:gdLst/>
            <a:ahLst/>
            <a:cxnLst/>
            <a:rect l="l" t="t" r="r" b="b"/>
            <a:pathLst>
              <a:path w="509270">
                <a:moveTo>
                  <a:pt x="0" y="0"/>
                </a:moveTo>
                <a:lnTo>
                  <a:pt x="509180" y="0"/>
                </a:lnTo>
              </a:path>
            </a:pathLst>
          </a:custGeom>
          <a:ln w="6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57289" y="1102218"/>
            <a:ext cx="509270" cy="0"/>
          </a:xfrm>
          <a:custGeom>
            <a:avLst/>
            <a:gdLst/>
            <a:ahLst/>
            <a:cxnLst/>
            <a:rect l="l" t="t" r="r" b="b"/>
            <a:pathLst>
              <a:path w="509270">
                <a:moveTo>
                  <a:pt x="0" y="0"/>
                </a:moveTo>
                <a:lnTo>
                  <a:pt x="509180" y="0"/>
                </a:lnTo>
              </a:path>
            </a:pathLst>
          </a:custGeom>
          <a:ln w="63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9906" y="1216899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563" y="0"/>
                </a:lnTo>
              </a:path>
            </a:pathLst>
          </a:custGeom>
          <a:ln w="573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7289" y="1216899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497" y="0"/>
                </a:lnTo>
              </a:path>
            </a:pathLst>
          </a:custGeom>
          <a:ln w="573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69513" y="933293"/>
            <a:ext cx="0" cy="111760"/>
          </a:xfrm>
          <a:custGeom>
            <a:avLst/>
            <a:gdLst/>
            <a:ahLst/>
            <a:cxnLst/>
            <a:rect l="l" t="t" r="r" b="b"/>
            <a:pathLst>
              <a:path h="111759">
                <a:moveTo>
                  <a:pt x="0" y="0"/>
                </a:moveTo>
                <a:lnTo>
                  <a:pt x="0" y="111497"/>
                </a:lnTo>
              </a:path>
            </a:pathLst>
          </a:custGeom>
          <a:ln w="44553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34535" y="923869"/>
            <a:ext cx="7239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AAAAAF"/>
                </a:solidFill>
                <a:latin typeface="Times New Roman"/>
                <a:cs typeface="Times New Roman"/>
              </a:rPr>
              <a:t>+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86844" y="1028608"/>
            <a:ext cx="203835" cy="121920"/>
          </a:xfrm>
          <a:custGeom>
            <a:avLst/>
            <a:gdLst/>
            <a:ahLst/>
            <a:cxnLst/>
            <a:rect l="l" t="t" r="r" b="b"/>
            <a:pathLst>
              <a:path w="203834" h="121919">
                <a:moveTo>
                  <a:pt x="0" y="0"/>
                </a:moveTo>
                <a:lnTo>
                  <a:pt x="203672" y="0"/>
                </a:lnTo>
                <a:lnTo>
                  <a:pt x="203672" y="121686"/>
                </a:lnTo>
                <a:lnTo>
                  <a:pt x="0" y="121686"/>
                </a:ln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74142" y="1019436"/>
            <a:ext cx="13716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BCB8BC"/>
                </a:solidFill>
                <a:latin typeface="Arial"/>
                <a:cs typeface="Arial"/>
              </a:rPr>
              <a:t>--+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43993" y="1312466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094" y="0"/>
                </a:lnTo>
              </a:path>
            </a:pathLst>
          </a:custGeom>
          <a:ln w="12742">
            <a:solidFill>
              <a:srgbClr val="625D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20787" y="1100526"/>
            <a:ext cx="159385" cy="274955"/>
          </a:xfrm>
          <a:custGeom>
            <a:avLst/>
            <a:gdLst/>
            <a:ahLst/>
            <a:cxnLst/>
            <a:rect l="l" t="t" r="r" b="b"/>
            <a:pathLst>
              <a:path w="159385" h="274955">
                <a:moveTo>
                  <a:pt x="0" y="0"/>
                </a:moveTo>
                <a:lnTo>
                  <a:pt x="159118" y="0"/>
                </a:lnTo>
                <a:lnTo>
                  <a:pt x="159118" y="274456"/>
                </a:lnTo>
                <a:lnTo>
                  <a:pt x="0" y="274456"/>
                </a:lnTo>
                <a:lnTo>
                  <a:pt x="0" y="0"/>
                </a:lnTo>
                <a:close/>
              </a:path>
            </a:pathLst>
          </a:custGeom>
          <a:solidFill>
            <a:srgbClr val="CFD1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77506" y="1312466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094" y="0"/>
                </a:lnTo>
              </a:path>
            </a:pathLst>
          </a:custGeom>
          <a:ln w="12742">
            <a:solidFill>
              <a:srgbClr val="625D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31292" y="968467"/>
            <a:ext cx="448945" cy="42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8925" algn="l"/>
              </a:tabLst>
            </a:pPr>
            <a:r>
              <a:rPr sz="2600" spc="-345" dirty="0">
                <a:solidFill>
                  <a:srgbClr val="625D69"/>
                </a:solidFill>
                <a:latin typeface="Times New Roman"/>
                <a:cs typeface="Times New Roman"/>
              </a:rPr>
              <a:t>'	</a:t>
            </a:r>
            <a:r>
              <a:rPr sz="1600" spc="-390" dirty="0">
                <a:solidFill>
                  <a:srgbClr val="AAAAAF"/>
                </a:solidFill>
                <a:latin typeface="Times New Roman"/>
                <a:cs typeface="Times New Roman"/>
              </a:rPr>
              <a:t>-</a:t>
            </a:r>
            <a:r>
              <a:rPr sz="1600" spc="-385" dirty="0">
                <a:solidFill>
                  <a:srgbClr val="AAAAAF"/>
                </a:solidFill>
                <a:latin typeface="Times New Roman"/>
                <a:cs typeface="Times New Roman"/>
              </a:rPr>
              <a:t> </a:t>
            </a:r>
            <a:r>
              <a:rPr sz="2150" spc="-370" dirty="0">
                <a:solidFill>
                  <a:srgbClr val="625D69"/>
                </a:solidFill>
                <a:latin typeface="Arial"/>
                <a:cs typeface="Arial"/>
              </a:rPr>
              <a:t>,</a:t>
            </a:r>
            <a:endParaRPr sz="2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43534" y="4383396"/>
            <a:ext cx="222250" cy="645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50" spc="130" dirty="0">
                <a:solidFill>
                  <a:srgbClr val="7B565B"/>
                </a:solidFill>
                <a:latin typeface="Times New Roman"/>
                <a:cs typeface="Times New Roman"/>
              </a:rPr>
              <a:t>•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52830" y="5026881"/>
            <a:ext cx="20193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114" dirty="0">
                <a:solidFill>
                  <a:srgbClr val="6B444D"/>
                </a:solidFill>
                <a:latin typeface="Arial"/>
                <a:cs typeface="Arial"/>
              </a:rPr>
              <a:t>■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6237" y="1922518"/>
            <a:ext cx="3924940" cy="3738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01821" y="5075791"/>
            <a:ext cx="876935" cy="445770"/>
          </a:xfrm>
          <a:custGeom>
            <a:avLst/>
            <a:gdLst/>
            <a:ahLst/>
            <a:cxnLst/>
            <a:rect l="l" t="t" r="r" b="b"/>
            <a:pathLst>
              <a:path w="876934" h="445770">
                <a:moveTo>
                  <a:pt x="800595" y="0"/>
                </a:moveTo>
                <a:lnTo>
                  <a:pt x="0" y="141477"/>
                </a:lnTo>
                <a:lnTo>
                  <a:pt x="51765" y="445147"/>
                </a:lnTo>
                <a:lnTo>
                  <a:pt x="876515" y="438251"/>
                </a:lnTo>
                <a:lnTo>
                  <a:pt x="800595" y="0"/>
                </a:lnTo>
                <a:close/>
              </a:path>
            </a:pathLst>
          </a:custGeom>
          <a:solidFill>
            <a:srgbClr val="FEFE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01880" y="5075966"/>
            <a:ext cx="876935" cy="445770"/>
          </a:xfrm>
          <a:custGeom>
            <a:avLst/>
            <a:gdLst/>
            <a:ahLst/>
            <a:cxnLst/>
            <a:rect l="l" t="t" r="r" b="b"/>
            <a:pathLst>
              <a:path w="876934" h="445770">
                <a:moveTo>
                  <a:pt x="0" y="141490"/>
                </a:moveTo>
                <a:lnTo>
                  <a:pt x="800608" y="0"/>
                </a:lnTo>
                <a:lnTo>
                  <a:pt x="876528" y="438264"/>
                </a:lnTo>
                <a:lnTo>
                  <a:pt x="51765" y="445173"/>
                </a:lnTo>
                <a:lnTo>
                  <a:pt x="0" y="14149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83694" y="3319458"/>
            <a:ext cx="359410" cy="346075"/>
          </a:xfrm>
          <a:custGeom>
            <a:avLst/>
            <a:gdLst/>
            <a:ahLst/>
            <a:cxnLst/>
            <a:rect l="l" t="t" r="r" b="b"/>
            <a:pathLst>
              <a:path w="359410" h="346075">
                <a:moveTo>
                  <a:pt x="310824" y="0"/>
                </a:moveTo>
                <a:lnTo>
                  <a:pt x="359135" y="286423"/>
                </a:lnTo>
                <a:lnTo>
                  <a:pt x="0" y="3457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83694" y="3319458"/>
            <a:ext cx="311150" cy="53340"/>
          </a:xfrm>
          <a:custGeom>
            <a:avLst/>
            <a:gdLst/>
            <a:ahLst/>
            <a:cxnLst/>
            <a:rect l="l" t="t" r="r" b="b"/>
            <a:pathLst>
              <a:path w="311150" h="53339">
                <a:moveTo>
                  <a:pt x="0" y="53325"/>
                </a:moveTo>
                <a:lnTo>
                  <a:pt x="3108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0231" y="5500897"/>
            <a:ext cx="828040" cy="6985"/>
          </a:xfrm>
          <a:custGeom>
            <a:avLst/>
            <a:gdLst/>
            <a:ahLst/>
            <a:cxnLst/>
            <a:rect l="l" t="t" r="r" b="b"/>
            <a:pathLst>
              <a:path w="828040" h="6985">
                <a:moveTo>
                  <a:pt x="0" y="6436"/>
                </a:moveTo>
                <a:lnTo>
                  <a:pt x="8274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06701" y="3247733"/>
            <a:ext cx="931544" cy="2259965"/>
          </a:xfrm>
          <a:custGeom>
            <a:avLst/>
            <a:gdLst/>
            <a:ahLst/>
            <a:cxnLst/>
            <a:rect l="l" t="t" r="r" b="b"/>
            <a:pathLst>
              <a:path w="931545" h="2259965">
                <a:moveTo>
                  <a:pt x="930986" y="0"/>
                </a:moveTo>
                <a:lnTo>
                  <a:pt x="527989" y="37214"/>
                </a:lnTo>
                <a:lnTo>
                  <a:pt x="448614" y="44123"/>
                </a:lnTo>
                <a:lnTo>
                  <a:pt x="493483" y="516893"/>
                </a:lnTo>
                <a:lnTo>
                  <a:pt x="0" y="585905"/>
                </a:lnTo>
                <a:lnTo>
                  <a:pt x="103530" y="22596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74881" y="2480891"/>
            <a:ext cx="145415" cy="90170"/>
          </a:xfrm>
          <a:custGeom>
            <a:avLst/>
            <a:gdLst/>
            <a:ahLst/>
            <a:cxnLst/>
            <a:rect l="l" t="t" r="r" b="b"/>
            <a:pathLst>
              <a:path w="145415" h="90169">
                <a:moveTo>
                  <a:pt x="0" y="34505"/>
                </a:moveTo>
                <a:lnTo>
                  <a:pt x="89725" y="89725"/>
                </a:lnTo>
                <a:lnTo>
                  <a:pt x="144932" y="0"/>
                </a:lnTo>
                <a:lnTo>
                  <a:pt x="0" y="345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62069" y="2377367"/>
            <a:ext cx="76200" cy="38100"/>
          </a:xfrm>
          <a:custGeom>
            <a:avLst/>
            <a:gdLst/>
            <a:ahLst/>
            <a:cxnLst/>
            <a:rect l="l" t="t" r="r" b="b"/>
            <a:pathLst>
              <a:path w="76200" h="38100">
                <a:moveTo>
                  <a:pt x="0" y="6896"/>
                </a:moveTo>
                <a:lnTo>
                  <a:pt x="41414" y="37947"/>
                </a:lnTo>
                <a:lnTo>
                  <a:pt x="75920" y="0"/>
                </a:lnTo>
                <a:lnTo>
                  <a:pt x="0" y="689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12920" y="5590157"/>
            <a:ext cx="148590" cy="76200"/>
          </a:xfrm>
          <a:custGeom>
            <a:avLst/>
            <a:gdLst/>
            <a:ahLst/>
            <a:cxnLst/>
            <a:rect l="l" t="t" r="r" b="b"/>
            <a:pathLst>
              <a:path w="148590" h="76200">
                <a:moveTo>
                  <a:pt x="148386" y="72466"/>
                </a:moveTo>
                <a:lnTo>
                  <a:pt x="72466" y="0"/>
                </a:lnTo>
                <a:lnTo>
                  <a:pt x="0" y="75920"/>
                </a:lnTo>
                <a:lnTo>
                  <a:pt x="148386" y="7246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34695" y="3661099"/>
            <a:ext cx="41910" cy="73025"/>
          </a:xfrm>
          <a:custGeom>
            <a:avLst/>
            <a:gdLst/>
            <a:ahLst/>
            <a:cxnLst/>
            <a:rect l="l" t="t" r="r" b="b"/>
            <a:pathLst>
              <a:path w="41909" h="73025">
                <a:moveTo>
                  <a:pt x="34505" y="0"/>
                </a:moveTo>
                <a:lnTo>
                  <a:pt x="0" y="41414"/>
                </a:lnTo>
                <a:lnTo>
                  <a:pt x="41401" y="72466"/>
                </a:lnTo>
                <a:lnTo>
                  <a:pt x="345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36235" y="5148439"/>
            <a:ext cx="45085" cy="76200"/>
          </a:xfrm>
          <a:custGeom>
            <a:avLst/>
            <a:gdLst/>
            <a:ahLst/>
            <a:cxnLst/>
            <a:rect l="l" t="t" r="r" b="b"/>
            <a:pathLst>
              <a:path w="45084" h="76200">
                <a:moveTo>
                  <a:pt x="13804" y="75920"/>
                </a:moveTo>
                <a:lnTo>
                  <a:pt x="44856" y="31064"/>
                </a:lnTo>
                <a:lnTo>
                  <a:pt x="0" y="0"/>
                </a:lnTo>
                <a:lnTo>
                  <a:pt x="13804" y="759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13604" y="5545293"/>
            <a:ext cx="76200" cy="38100"/>
          </a:xfrm>
          <a:custGeom>
            <a:avLst/>
            <a:gdLst/>
            <a:ahLst/>
            <a:cxnLst/>
            <a:rect l="l" t="t" r="r" b="b"/>
            <a:pathLst>
              <a:path w="76200" h="38100">
                <a:moveTo>
                  <a:pt x="75920" y="37960"/>
                </a:moveTo>
                <a:lnTo>
                  <a:pt x="37960" y="0"/>
                </a:lnTo>
                <a:lnTo>
                  <a:pt x="0" y="37960"/>
                </a:lnTo>
                <a:lnTo>
                  <a:pt x="75920" y="3796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7419" y="3316010"/>
            <a:ext cx="86360" cy="148590"/>
          </a:xfrm>
          <a:custGeom>
            <a:avLst/>
            <a:gdLst/>
            <a:ahLst/>
            <a:cxnLst/>
            <a:rect l="l" t="t" r="r" b="b"/>
            <a:pathLst>
              <a:path w="86360" h="148589">
                <a:moveTo>
                  <a:pt x="24155" y="148386"/>
                </a:moveTo>
                <a:lnTo>
                  <a:pt x="86271" y="62115"/>
                </a:lnTo>
                <a:lnTo>
                  <a:pt x="0" y="0"/>
                </a:lnTo>
                <a:lnTo>
                  <a:pt x="24155" y="14838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6028" y="2736124"/>
            <a:ext cx="1159510" cy="518159"/>
          </a:xfrm>
          <a:custGeom>
            <a:avLst/>
            <a:gdLst/>
            <a:ahLst/>
            <a:cxnLst/>
            <a:rect l="l" t="t" r="r" b="b"/>
            <a:pathLst>
              <a:path w="1159509" h="518160">
                <a:moveTo>
                  <a:pt x="948982" y="20701"/>
                </a:moveTo>
                <a:lnTo>
                  <a:pt x="790244" y="62115"/>
                </a:lnTo>
                <a:lnTo>
                  <a:pt x="793699" y="75920"/>
                </a:lnTo>
                <a:lnTo>
                  <a:pt x="0" y="272618"/>
                </a:lnTo>
                <a:lnTo>
                  <a:pt x="62115" y="517626"/>
                </a:lnTo>
                <a:lnTo>
                  <a:pt x="1159484" y="245008"/>
                </a:lnTo>
                <a:lnTo>
                  <a:pt x="1106117" y="34505"/>
                </a:lnTo>
                <a:lnTo>
                  <a:pt x="952436" y="34505"/>
                </a:lnTo>
                <a:lnTo>
                  <a:pt x="948982" y="20701"/>
                </a:lnTo>
                <a:close/>
              </a:path>
              <a:path w="1159509" h="518160">
                <a:moveTo>
                  <a:pt x="1097368" y="0"/>
                </a:moveTo>
                <a:lnTo>
                  <a:pt x="952436" y="34505"/>
                </a:lnTo>
                <a:lnTo>
                  <a:pt x="1106117" y="34505"/>
                </a:lnTo>
                <a:lnTo>
                  <a:pt x="109736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6078" y="2736255"/>
            <a:ext cx="1159510" cy="518159"/>
          </a:xfrm>
          <a:custGeom>
            <a:avLst/>
            <a:gdLst/>
            <a:ahLst/>
            <a:cxnLst/>
            <a:rect l="l" t="t" r="r" b="b"/>
            <a:pathLst>
              <a:path w="1159509" h="518160">
                <a:moveTo>
                  <a:pt x="1097394" y="0"/>
                </a:moveTo>
                <a:lnTo>
                  <a:pt x="952461" y="34505"/>
                </a:lnTo>
                <a:lnTo>
                  <a:pt x="949007" y="20701"/>
                </a:lnTo>
                <a:lnTo>
                  <a:pt x="790257" y="62115"/>
                </a:lnTo>
                <a:lnTo>
                  <a:pt x="793711" y="75920"/>
                </a:lnTo>
                <a:lnTo>
                  <a:pt x="0" y="272618"/>
                </a:lnTo>
                <a:lnTo>
                  <a:pt x="62128" y="517639"/>
                </a:lnTo>
                <a:lnTo>
                  <a:pt x="1159510" y="245008"/>
                </a:lnTo>
                <a:lnTo>
                  <a:pt x="109739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08495" y="3467699"/>
            <a:ext cx="600710" cy="1639570"/>
          </a:xfrm>
          <a:custGeom>
            <a:avLst/>
            <a:gdLst/>
            <a:ahLst/>
            <a:cxnLst/>
            <a:rect l="l" t="t" r="r" b="b"/>
            <a:pathLst>
              <a:path w="600709" h="1639570">
                <a:moveTo>
                  <a:pt x="324383" y="0"/>
                </a:moveTo>
                <a:lnTo>
                  <a:pt x="0" y="58661"/>
                </a:lnTo>
                <a:lnTo>
                  <a:pt x="72466" y="476211"/>
                </a:lnTo>
                <a:lnTo>
                  <a:pt x="272618" y="1639138"/>
                </a:lnTo>
                <a:lnTo>
                  <a:pt x="600443" y="1583931"/>
                </a:lnTo>
                <a:lnTo>
                  <a:pt x="445160" y="693610"/>
                </a:lnTo>
                <a:lnTo>
                  <a:pt x="407200" y="479666"/>
                </a:lnTo>
                <a:lnTo>
                  <a:pt x="393395" y="396849"/>
                </a:lnTo>
                <a:lnTo>
                  <a:pt x="3243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08554" y="3467848"/>
            <a:ext cx="600710" cy="1639570"/>
          </a:xfrm>
          <a:custGeom>
            <a:avLst/>
            <a:gdLst/>
            <a:ahLst/>
            <a:cxnLst/>
            <a:rect l="l" t="t" r="r" b="b"/>
            <a:pathLst>
              <a:path w="600709" h="1639570">
                <a:moveTo>
                  <a:pt x="324383" y="0"/>
                </a:moveTo>
                <a:lnTo>
                  <a:pt x="0" y="58661"/>
                </a:lnTo>
                <a:lnTo>
                  <a:pt x="72466" y="476224"/>
                </a:lnTo>
                <a:lnTo>
                  <a:pt x="272618" y="1639176"/>
                </a:lnTo>
                <a:lnTo>
                  <a:pt x="600456" y="1583969"/>
                </a:lnTo>
                <a:lnTo>
                  <a:pt x="445160" y="693635"/>
                </a:lnTo>
                <a:lnTo>
                  <a:pt x="407200" y="479679"/>
                </a:lnTo>
                <a:lnTo>
                  <a:pt x="393407" y="396849"/>
                </a:lnTo>
                <a:lnTo>
                  <a:pt x="32438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42761" y="2446374"/>
            <a:ext cx="2957830" cy="3078480"/>
          </a:xfrm>
          <a:custGeom>
            <a:avLst/>
            <a:gdLst/>
            <a:ahLst/>
            <a:cxnLst/>
            <a:rect l="l" t="t" r="r" b="b"/>
            <a:pathLst>
              <a:path w="2957829" h="3078479">
                <a:moveTo>
                  <a:pt x="421004" y="3078213"/>
                </a:moveTo>
                <a:lnTo>
                  <a:pt x="383044" y="2853905"/>
                </a:lnTo>
                <a:lnTo>
                  <a:pt x="0" y="576300"/>
                </a:lnTo>
                <a:lnTo>
                  <a:pt x="1480438" y="213956"/>
                </a:lnTo>
                <a:lnTo>
                  <a:pt x="2115400" y="69024"/>
                </a:lnTo>
                <a:lnTo>
                  <a:pt x="2836633" y="0"/>
                </a:lnTo>
                <a:lnTo>
                  <a:pt x="2912554" y="852373"/>
                </a:lnTo>
                <a:lnTo>
                  <a:pt x="2957423" y="1321701"/>
                </a:lnTo>
                <a:lnTo>
                  <a:pt x="2460485" y="1387271"/>
                </a:lnTo>
                <a:lnTo>
                  <a:pt x="2567470" y="3060954"/>
                </a:lnTo>
                <a:lnTo>
                  <a:pt x="421004" y="3078213"/>
                </a:lnTo>
                <a:close/>
              </a:path>
            </a:pathLst>
          </a:custGeom>
          <a:ln w="3175">
            <a:solidFill>
              <a:srgbClr val="FF2B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83691" y="1242769"/>
            <a:ext cx="2635250" cy="1381125"/>
          </a:xfrm>
          <a:custGeom>
            <a:avLst/>
            <a:gdLst/>
            <a:ahLst/>
            <a:cxnLst/>
            <a:rect l="l" t="t" r="r" b="b"/>
            <a:pathLst>
              <a:path w="2635250" h="1381125">
                <a:moveTo>
                  <a:pt x="3657" y="423595"/>
                </a:moveTo>
                <a:lnTo>
                  <a:pt x="0" y="424497"/>
                </a:lnTo>
                <a:lnTo>
                  <a:pt x="0" y="1380693"/>
                </a:lnTo>
                <a:lnTo>
                  <a:pt x="262470" y="1293202"/>
                </a:lnTo>
                <a:lnTo>
                  <a:pt x="642061" y="1137920"/>
                </a:lnTo>
                <a:lnTo>
                  <a:pt x="783551" y="1075804"/>
                </a:lnTo>
                <a:lnTo>
                  <a:pt x="1114831" y="917066"/>
                </a:lnTo>
                <a:lnTo>
                  <a:pt x="1556524" y="678967"/>
                </a:lnTo>
                <a:lnTo>
                  <a:pt x="1857696" y="513321"/>
                </a:lnTo>
                <a:lnTo>
                  <a:pt x="34721" y="513321"/>
                </a:lnTo>
                <a:lnTo>
                  <a:pt x="3657" y="423595"/>
                </a:lnTo>
                <a:close/>
              </a:path>
              <a:path w="2635250" h="1381125">
                <a:moveTo>
                  <a:pt x="2635199" y="0"/>
                </a:moveTo>
                <a:lnTo>
                  <a:pt x="1061643" y="0"/>
                </a:lnTo>
                <a:lnTo>
                  <a:pt x="1028560" y="19850"/>
                </a:lnTo>
                <a:lnTo>
                  <a:pt x="969898" y="54356"/>
                </a:lnTo>
                <a:lnTo>
                  <a:pt x="873264" y="109562"/>
                </a:lnTo>
                <a:lnTo>
                  <a:pt x="821512" y="140639"/>
                </a:lnTo>
                <a:lnTo>
                  <a:pt x="766292" y="168236"/>
                </a:lnTo>
                <a:lnTo>
                  <a:pt x="717981" y="195846"/>
                </a:lnTo>
                <a:lnTo>
                  <a:pt x="638606" y="233807"/>
                </a:lnTo>
                <a:lnTo>
                  <a:pt x="555802" y="271754"/>
                </a:lnTo>
                <a:lnTo>
                  <a:pt x="431571" y="330428"/>
                </a:lnTo>
                <a:lnTo>
                  <a:pt x="328040" y="371843"/>
                </a:lnTo>
                <a:lnTo>
                  <a:pt x="341845" y="402894"/>
                </a:lnTo>
                <a:lnTo>
                  <a:pt x="34721" y="513321"/>
                </a:lnTo>
                <a:lnTo>
                  <a:pt x="1857696" y="513321"/>
                </a:lnTo>
                <a:lnTo>
                  <a:pt x="1970633" y="451205"/>
                </a:lnTo>
                <a:lnTo>
                  <a:pt x="2270861" y="257962"/>
                </a:lnTo>
                <a:lnTo>
                  <a:pt x="2429586" y="150977"/>
                </a:lnTo>
                <a:lnTo>
                  <a:pt x="2612491" y="16408"/>
                </a:lnTo>
                <a:lnTo>
                  <a:pt x="2635199" y="0"/>
                </a:lnTo>
                <a:close/>
              </a:path>
            </a:pathLst>
          </a:custGeom>
          <a:solidFill>
            <a:srgbClr val="BAD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83693" y="1242758"/>
            <a:ext cx="2635885" cy="1381125"/>
          </a:xfrm>
          <a:custGeom>
            <a:avLst/>
            <a:gdLst/>
            <a:ahLst/>
            <a:cxnLst/>
            <a:rect l="l" t="t" r="r" b="b"/>
            <a:pathLst>
              <a:path w="2635884" h="1381125">
                <a:moveTo>
                  <a:pt x="2635447" y="0"/>
                </a:moveTo>
                <a:lnTo>
                  <a:pt x="2612585" y="16509"/>
                </a:lnTo>
                <a:lnTo>
                  <a:pt x="2429680" y="151091"/>
                </a:lnTo>
                <a:lnTo>
                  <a:pt x="2270943" y="258076"/>
                </a:lnTo>
                <a:lnTo>
                  <a:pt x="1970715" y="451319"/>
                </a:lnTo>
                <a:lnTo>
                  <a:pt x="1556606" y="679081"/>
                </a:lnTo>
                <a:lnTo>
                  <a:pt x="1114887" y="917193"/>
                </a:lnTo>
                <a:lnTo>
                  <a:pt x="783595" y="1075943"/>
                </a:lnTo>
                <a:lnTo>
                  <a:pt x="642117" y="1138059"/>
                </a:lnTo>
                <a:lnTo>
                  <a:pt x="448861" y="1217421"/>
                </a:lnTo>
                <a:lnTo>
                  <a:pt x="262514" y="1293342"/>
                </a:lnTo>
                <a:lnTo>
                  <a:pt x="0" y="13808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83693" y="1242758"/>
            <a:ext cx="1062355" cy="513715"/>
          </a:xfrm>
          <a:custGeom>
            <a:avLst/>
            <a:gdLst/>
            <a:ahLst/>
            <a:cxnLst/>
            <a:rect l="l" t="t" r="r" b="b"/>
            <a:pathLst>
              <a:path w="1062354" h="513714">
                <a:moveTo>
                  <a:pt x="0" y="424618"/>
                </a:moveTo>
                <a:lnTo>
                  <a:pt x="3701" y="423709"/>
                </a:lnTo>
                <a:lnTo>
                  <a:pt x="34752" y="513435"/>
                </a:lnTo>
                <a:lnTo>
                  <a:pt x="341889" y="403008"/>
                </a:lnTo>
                <a:lnTo>
                  <a:pt x="328084" y="371957"/>
                </a:lnTo>
                <a:lnTo>
                  <a:pt x="431602" y="330542"/>
                </a:lnTo>
                <a:lnTo>
                  <a:pt x="555846" y="271881"/>
                </a:lnTo>
                <a:lnTo>
                  <a:pt x="638662" y="233920"/>
                </a:lnTo>
                <a:lnTo>
                  <a:pt x="718037" y="195960"/>
                </a:lnTo>
                <a:lnTo>
                  <a:pt x="766348" y="168350"/>
                </a:lnTo>
                <a:lnTo>
                  <a:pt x="821555" y="140741"/>
                </a:lnTo>
                <a:lnTo>
                  <a:pt x="873320" y="109689"/>
                </a:lnTo>
                <a:lnTo>
                  <a:pt x="969955" y="54469"/>
                </a:lnTo>
                <a:lnTo>
                  <a:pt x="1028616" y="19964"/>
                </a:lnTo>
                <a:lnTo>
                  <a:pt x="106188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36028" y="2736124"/>
            <a:ext cx="1159510" cy="518159"/>
          </a:xfrm>
          <a:custGeom>
            <a:avLst/>
            <a:gdLst/>
            <a:ahLst/>
            <a:cxnLst/>
            <a:rect l="l" t="t" r="r" b="b"/>
            <a:pathLst>
              <a:path w="1159509" h="518160">
                <a:moveTo>
                  <a:pt x="948982" y="20701"/>
                </a:moveTo>
                <a:lnTo>
                  <a:pt x="790244" y="62115"/>
                </a:lnTo>
                <a:lnTo>
                  <a:pt x="793699" y="75920"/>
                </a:lnTo>
                <a:lnTo>
                  <a:pt x="0" y="272618"/>
                </a:lnTo>
                <a:lnTo>
                  <a:pt x="62115" y="517626"/>
                </a:lnTo>
                <a:lnTo>
                  <a:pt x="1159484" y="245008"/>
                </a:lnTo>
                <a:lnTo>
                  <a:pt x="1106117" y="34505"/>
                </a:lnTo>
                <a:lnTo>
                  <a:pt x="952436" y="34505"/>
                </a:lnTo>
                <a:lnTo>
                  <a:pt x="948982" y="20701"/>
                </a:lnTo>
                <a:close/>
              </a:path>
              <a:path w="1159509" h="518160">
                <a:moveTo>
                  <a:pt x="1097368" y="0"/>
                </a:moveTo>
                <a:lnTo>
                  <a:pt x="952436" y="34505"/>
                </a:lnTo>
                <a:lnTo>
                  <a:pt x="1106117" y="34505"/>
                </a:lnTo>
                <a:lnTo>
                  <a:pt x="109736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36078" y="2736255"/>
            <a:ext cx="1159510" cy="518159"/>
          </a:xfrm>
          <a:custGeom>
            <a:avLst/>
            <a:gdLst/>
            <a:ahLst/>
            <a:cxnLst/>
            <a:rect l="l" t="t" r="r" b="b"/>
            <a:pathLst>
              <a:path w="1159509" h="518160">
                <a:moveTo>
                  <a:pt x="1097394" y="0"/>
                </a:moveTo>
                <a:lnTo>
                  <a:pt x="952461" y="34505"/>
                </a:lnTo>
                <a:lnTo>
                  <a:pt x="949007" y="20701"/>
                </a:lnTo>
                <a:lnTo>
                  <a:pt x="790257" y="62115"/>
                </a:lnTo>
                <a:lnTo>
                  <a:pt x="793711" y="75920"/>
                </a:lnTo>
                <a:lnTo>
                  <a:pt x="0" y="272618"/>
                </a:lnTo>
                <a:lnTo>
                  <a:pt x="62128" y="517639"/>
                </a:lnTo>
                <a:lnTo>
                  <a:pt x="1159510" y="245008"/>
                </a:lnTo>
                <a:lnTo>
                  <a:pt x="109739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08495" y="3467699"/>
            <a:ext cx="600710" cy="1639570"/>
          </a:xfrm>
          <a:custGeom>
            <a:avLst/>
            <a:gdLst/>
            <a:ahLst/>
            <a:cxnLst/>
            <a:rect l="l" t="t" r="r" b="b"/>
            <a:pathLst>
              <a:path w="600709" h="1639570">
                <a:moveTo>
                  <a:pt x="324383" y="0"/>
                </a:moveTo>
                <a:lnTo>
                  <a:pt x="0" y="58661"/>
                </a:lnTo>
                <a:lnTo>
                  <a:pt x="72466" y="476211"/>
                </a:lnTo>
                <a:lnTo>
                  <a:pt x="272618" y="1639138"/>
                </a:lnTo>
                <a:lnTo>
                  <a:pt x="600443" y="1583931"/>
                </a:lnTo>
                <a:lnTo>
                  <a:pt x="445160" y="693610"/>
                </a:lnTo>
                <a:lnTo>
                  <a:pt x="407200" y="479666"/>
                </a:lnTo>
                <a:lnTo>
                  <a:pt x="393395" y="396849"/>
                </a:lnTo>
                <a:lnTo>
                  <a:pt x="32438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08554" y="3467848"/>
            <a:ext cx="600710" cy="1639570"/>
          </a:xfrm>
          <a:custGeom>
            <a:avLst/>
            <a:gdLst/>
            <a:ahLst/>
            <a:cxnLst/>
            <a:rect l="l" t="t" r="r" b="b"/>
            <a:pathLst>
              <a:path w="600709" h="1639570">
                <a:moveTo>
                  <a:pt x="324383" y="0"/>
                </a:moveTo>
                <a:lnTo>
                  <a:pt x="0" y="58661"/>
                </a:lnTo>
                <a:lnTo>
                  <a:pt x="72466" y="476224"/>
                </a:lnTo>
                <a:lnTo>
                  <a:pt x="272618" y="1639176"/>
                </a:lnTo>
                <a:lnTo>
                  <a:pt x="600456" y="1583969"/>
                </a:lnTo>
                <a:lnTo>
                  <a:pt x="445160" y="693635"/>
                </a:lnTo>
                <a:lnTo>
                  <a:pt x="407200" y="479679"/>
                </a:lnTo>
                <a:lnTo>
                  <a:pt x="393407" y="396849"/>
                </a:lnTo>
                <a:lnTo>
                  <a:pt x="324383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23629" y="1242769"/>
            <a:ext cx="718185" cy="375285"/>
          </a:xfrm>
          <a:custGeom>
            <a:avLst/>
            <a:gdLst/>
            <a:ahLst/>
            <a:cxnLst/>
            <a:rect l="l" t="t" r="r" b="b"/>
            <a:pathLst>
              <a:path w="718184" h="375284">
                <a:moveTo>
                  <a:pt x="717778" y="0"/>
                </a:moveTo>
                <a:lnTo>
                  <a:pt x="327304" y="0"/>
                </a:lnTo>
                <a:lnTo>
                  <a:pt x="272618" y="37096"/>
                </a:lnTo>
                <a:lnTo>
                  <a:pt x="276072" y="44005"/>
                </a:lnTo>
                <a:lnTo>
                  <a:pt x="0" y="226898"/>
                </a:lnTo>
                <a:lnTo>
                  <a:pt x="103530" y="375285"/>
                </a:lnTo>
                <a:lnTo>
                  <a:pt x="241566" y="289013"/>
                </a:lnTo>
                <a:lnTo>
                  <a:pt x="389953" y="202742"/>
                </a:lnTo>
                <a:lnTo>
                  <a:pt x="493471" y="137185"/>
                </a:lnTo>
                <a:lnTo>
                  <a:pt x="71777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23727" y="1242758"/>
            <a:ext cx="718185" cy="375920"/>
          </a:xfrm>
          <a:custGeom>
            <a:avLst/>
            <a:gdLst/>
            <a:ahLst/>
            <a:cxnLst/>
            <a:rect l="l" t="t" r="r" b="b"/>
            <a:pathLst>
              <a:path w="718184" h="375919">
                <a:moveTo>
                  <a:pt x="717977" y="0"/>
                </a:moveTo>
                <a:lnTo>
                  <a:pt x="493483" y="137288"/>
                </a:lnTo>
                <a:lnTo>
                  <a:pt x="389953" y="202858"/>
                </a:lnTo>
                <a:lnTo>
                  <a:pt x="241566" y="289129"/>
                </a:lnTo>
                <a:lnTo>
                  <a:pt x="103530" y="375400"/>
                </a:lnTo>
                <a:lnTo>
                  <a:pt x="0" y="227013"/>
                </a:lnTo>
                <a:lnTo>
                  <a:pt x="276072" y="44120"/>
                </a:lnTo>
                <a:lnTo>
                  <a:pt x="272618" y="37212"/>
                </a:lnTo>
                <a:lnTo>
                  <a:pt x="327459" y="0"/>
                </a:lnTo>
              </a:path>
            </a:pathLst>
          </a:custGeom>
          <a:ln w="3175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83695" y="3771369"/>
            <a:ext cx="473075" cy="1649730"/>
          </a:xfrm>
          <a:custGeom>
            <a:avLst/>
            <a:gdLst/>
            <a:ahLst/>
            <a:cxnLst/>
            <a:rect l="l" t="t" r="r" b="b"/>
            <a:pathLst>
              <a:path w="473075" h="1649729">
                <a:moveTo>
                  <a:pt x="466304" y="1594281"/>
                </a:moveTo>
                <a:lnTo>
                  <a:pt x="355650" y="1594281"/>
                </a:lnTo>
                <a:lnTo>
                  <a:pt x="366001" y="1649501"/>
                </a:lnTo>
                <a:lnTo>
                  <a:pt x="472973" y="1632242"/>
                </a:lnTo>
                <a:lnTo>
                  <a:pt x="466304" y="1594281"/>
                </a:lnTo>
                <a:close/>
              </a:path>
              <a:path w="473075" h="1649729">
                <a:moveTo>
                  <a:pt x="227965" y="0"/>
                </a:moveTo>
                <a:lnTo>
                  <a:pt x="0" y="40347"/>
                </a:lnTo>
                <a:lnTo>
                  <a:pt x="0" y="1138212"/>
                </a:lnTo>
                <a:lnTo>
                  <a:pt x="86474" y="1639138"/>
                </a:lnTo>
                <a:lnTo>
                  <a:pt x="355650" y="1594281"/>
                </a:lnTo>
                <a:lnTo>
                  <a:pt x="466304" y="1594281"/>
                </a:lnTo>
                <a:lnTo>
                  <a:pt x="248665" y="355434"/>
                </a:lnTo>
                <a:lnTo>
                  <a:pt x="296976" y="345084"/>
                </a:lnTo>
                <a:lnTo>
                  <a:pt x="286626" y="276072"/>
                </a:lnTo>
                <a:lnTo>
                  <a:pt x="238315" y="3454"/>
                </a:lnTo>
                <a:lnTo>
                  <a:pt x="227965" y="3454"/>
                </a:lnTo>
                <a:lnTo>
                  <a:pt x="22796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83694" y="3771526"/>
            <a:ext cx="473075" cy="1649730"/>
          </a:xfrm>
          <a:custGeom>
            <a:avLst/>
            <a:gdLst/>
            <a:ahLst/>
            <a:cxnLst/>
            <a:rect l="l" t="t" r="r" b="b"/>
            <a:pathLst>
              <a:path w="473075" h="1649729">
                <a:moveTo>
                  <a:pt x="0" y="40357"/>
                </a:moveTo>
                <a:lnTo>
                  <a:pt x="228001" y="0"/>
                </a:lnTo>
                <a:lnTo>
                  <a:pt x="228001" y="3454"/>
                </a:lnTo>
                <a:lnTo>
                  <a:pt x="238352" y="3454"/>
                </a:lnTo>
                <a:lnTo>
                  <a:pt x="286663" y="276072"/>
                </a:lnTo>
                <a:lnTo>
                  <a:pt x="297026" y="345097"/>
                </a:lnTo>
                <a:lnTo>
                  <a:pt x="248702" y="355447"/>
                </a:lnTo>
                <a:lnTo>
                  <a:pt x="473022" y="1632280"/>
                </a:lnTo>
                <a:lnTo>
                  <a:pt x="366038" y="1649539"/>
                </a:lnTo>
                <a:lnTo>
                  <a:pt x="355687" y="1594319"/>
                </a:lnTo>
                <a:lnTo>
                  <a:pt x="86511" y="1639176"/>
                </a:lnTo>
                <a:lnTo>
                  <a:pt x="0" y="113805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15928" y="1288133"/>
            <a:ext cx="1722120" cy="1010285"/>
          </a:xfrm>
          <a:custGeom>
            <a:avLst/>
            <a:gdLst/>
            <a:ahLst/>
            <a:cxnLst/>
            <a:rect l="l" t="t" r="r" b="b"/>
            <a:pathLst>
              <a:path w="1722120" h="1010285">
                <a:moveTo>
                  <a:pt x="1080236" y="259230"/>
                </a:moveTo>
                <a:lnTo>
                  <a:pt x="1073390" y="261021"/>
                </a:lnTo>
                <a:lnTo>
                  <a:pt x="1012278" y="284770"/>
                </a:lnTo>
                <a:lnTo>
                  <a:pt x="951458" y="309281"/>
                </a:lnTo>
                <a:lnTo>
                  <a:pt x="926032" y="321092"/>
                </a:lnTo>
                <a:lnTo>
                  <a:pt x="877070" y="340262"/>
                </a:lnTo>
                <a:lnTo>
                  <a:pt x="854473" y="349862"/>
                </a:lnTo>
                <a:lnTo>
                  <a:pt x="832149" y="360079"/>
                </a:lnTo>
                <a:lnTo>
                  <a:pt x="777582" y="387157"/>
                </a:lnTo>
                <a:lnTo>
                  <a:pt x="701446" y="422146"/>
                </a:lnTo>
                <a:lnTo>
                  <a:pt x="562050" y="495145"/>
                </a:lnTo>
                <a:lnTo>
                  <a:pt x="465949" y="548447"/>
                </a:lnTo>
                <a:lnTo>
                  <a:pt x="67614" y="763839"/>
                </a:lnTo>
                <a:lnTo>
                  <a:pt x="24805" y="800481"/>
                </a:lnTo>
                <a:lnTo>
                  <a:pt x="6449" y="838542"/>
                </a:lnTo>
                <a:lnTo>
                  <a:pt x="0" y="884712"/>
                </a:lnTo>
                <a:lnTo>
                  <a:pt x="1866" y="908137"/>
                </a:lnTo>
                <a:lnTo>
                  <a:pt x="20288" y="952871"/>
                </a:lnTo>
                <a:lnTo>
                  <a:pt x="48400" y="980874"/>
                </a:lnTo>
                <a:lnTo>
                  <a:pt x="88785" y="1004641"/>
                </a:lnTo>
                <a:lnTo>
                  <a:pt x="135600" y="1009903"/>
                </a:lnTo>
                <a:lnTo>
                  <a:pt x="147431" y="1009521"/>
                </a:lnTo>
                <a:lnTo>
                  <a:pt x="159244" y="1008657"/>
                </a:lnTo>
                <a:lnTo>
                  <a:pt x="567168" y="970214"/>
                </a:lnTo>
                <a:lnTo>
                  <a:pt x="560196" y="937740"/>
                </a:lnTo>
                <a:lnTo>
                  <a:pt x="612393" y="932826"/>
                </a:lnTo>
                <a:lnTo>
                  <a:pt x="674589" y="932826"/>
                </a:lnTo>
                <a:lnTo>
                  <a:pt x="801344" y="921142"/>
                </a:lnTo>
                <a:lnTo>
                  <a:pt x="800709" y="915477"/>
                </a:lnTo>
                <a:lnTo>
                  <a:pt x="1134236" y="884705"/>
                </a:lnTo>
                <a:lnTo>
                  <a:pt x="1132941" y="866951"/>
                </a:lnTo>
                <a:lnTo>
                  <a:pt x="1138122" y="866493"/>
                </a:lnTo>
                <a:lnTo>
                  <a:pt x="1137652" y="861617"/>
                </a:lnTo>
                <a:lnTo>
                  <a:pt x="1581136" y="821586"/>
                </a:lnTo>
                <a:lnTo>
                  <a:pt x="1635318" y="821586"/>
                </a:lnTo>
                <a:lnTo>
                  <a:pt x="1721759" y="813634"/>
                </a:lnTo>
                <a:lnTo>
                  <a:pt x="1721759" y="260526"/>
                </a:lnTo>
                <a:lnTo>
                  <a:pt x="1081061" y="260526"/>
                </a:lnTo>
                <a:lnTo>
                  <a:pt x="1080236" y="259230"/>
                </a:lnTo>
                <a:close/>
              </a:path>
              <a:path w="1722120" h="1010285">
                <a:moveTo>
                  <a:pt x="674589" y="932826"/>
                </a:moveTo>
                <a:lnTo>
                  <a:pt x="612393" y="932826"/>
                </a:lnTo>
                <a:lnTo>
                  <a:pt x="613003" y="938502"/>
                </a:lnTo>
                <a:lnTo>
                  <a:pt x="674589" y="932826"/>
                </a:lnTo>
                <a:close/>
              </a:path>
              <a:path w="1722120" h="1010285">
                <a:moveTo>
                  <a:pt x="1635318" y="821586"/>
                </a:moveTo>
                <a:lnTo>
                  <a:pt x="1581136" y="821586"/>
                </a:lnTo>
                <a:lnTo>
                  <a:pt x="1581556" y="826615"/>
                </a:lnTo>
                <a:lnTo>
                  <a:pt x="1635318" y="821586"/>
                </a:lnTo>
                <a:close/>
              </a:path>
              <a:path w="1722120" h="1010285">
                <a:moveTo>
                  <a:pt x="1132242" y="226286"/>
                </a:moveTo>
                <a:lnTo>
                  <a:pt x="1128178" y="228890"/>
                </a:lnTo>
                <a:lnTo>
                  <a:pt x="1129004" y="230198"/>
                </a:lnTo>
                <a:lnTo>
                  <a:pt x="1081061" y="260526"/>
                </a:lnTo>
                <a:lnTo>
                  <a:pt x="1721759" y="260526"/>
                </a:lnTo>
                <a:lnTo>
                  <a:pt x="1721759" y="227595"/>
                </a:lnTo>
                <a:lnTo>
                  <a:pt x="1133068" y="227595"/>
                </a:lnTo>
                <a:lnTo>
                  <a:pt x="1132242" y="226286"/>
                </a:lnTo>
                <a:close/>
              </a:path>
              <a:path w="1722120" h="1010285">
                <a:moveTo>
                  <a:pt x="1184909" y="193686"/>
                </a:moveTo>
                <a:lnTo>
                  <a:pt x="1180667" y="196302"/>
                </a:lnTo>
                <a:lnTo>
                  <a:pt x="1181658" y="197610"/>
                </a:lnTo>
                <a:lnTo>
                  <a:pt x="1133068" y="227595"/>
                </a:lnTo>
                <a:lnTo>
                  <a:pt x="1721759" y="227595"/>
                </a:lnTo>
                <a:lnTo>
                  <a:pt x="1721759" y="195159"/>
                </a:lnTo>
                <a:lnTo>
                  <a:pt x="1185722" y="195159"/>
                </a:lnTo>
                <a:lnTo>
                  <a:pt x="1184909" y="193686"/>
                </a:lnTo>
                <a:close/>
              </a:path>
              <a:path w="1722120" h="1010285">
                <a:moveTo>
                  <a:pt x="1237894" y="161580"/>
                </a:moveTo>
                <a:lnTo>
                  <a:pt x="1233652" y="164183"/>
                </a:lnTo>
                <a:lnTo>
                  <a:pt x="1234642" y="165492"/>
                </a:lnTo>
                <a:lnTo>
                  <a:pt x="1185722" y="195159"/>
                </a:lnTo>
                <a:lnTo>
                  <a:pt x="1721759" y="195159"/>
                </a:lnTo>
                <a:lnTo>
                  <a:pt x="1721759" y="163040"/>
                </a:lnTo>
                <a:lnTo>
                  <a:pt x="1238706" y="163040"/>
                </a:lnTo>
                <a:lnTo>
                  <a:pt x="1237894" y="161580"/>
                </a:lnTo>
                <a:close/>
              </a:path>
              <a:path w="1722120" h="1010285">
                <a:moveTo>
                  <a:pt x="1291703" y="130757"/>
                </a:moveTo>
                <a:lnTo>
                  <a:pt x="1287462" y="133208"/>
                </a:lnTo>
                <a:lnTo>
                  <a:pt x="1288287" y="134669"/>
                </a:lnTo>
                <a:lnTo>
                  <a:pt x="1238706" y="163040"/>
                </a:lnTo>
                <a:lnTo>
                  <a:pt x="1721759" y="163040"/>
                </a:lnTo>
                <a:lnTo>
                  <a:pt x="1721759" y="132230"/>
                </a:lnTo>
                <a:lnTo>
                  <a:pt x="1292504" y="132230"/>
                </a:lnTo>
                <a:lnTo>
                  <a:pt x="1291703" y="130757"/>
                </a:lnTo>
                <a:close/>
              </a:path>
              <a:path w="1722120" h="1010285">
                <a:moveTo>
                  <a:pt x="1345336" y="100595"/>
                </a:moveTo>
                <a:lnTo>
                  <a:pt x="1341094" y="103046"/>
                </a:lnTo>
                <a:lnTo>
                  <a:pt x="1341919" y="104354"/>
                </a:lnTo>
                <a:lnTo>
                  <a:pt x="1292504" y="132230"/>
                </a:lnTo>
                <a:lnTo>
                  <a:pt x="1721759" y="132230"/>
                </a:lnTo>
                <a:lnTo>
                  <a:pt x="1721759" y="102068"/>
                </a:lnTo>
                <a:lnTo>
                  <a:pt x="1346136" y="102068"/>
                </a:lnTo>
                <a:lnTo>
                  <a:pt x="1345336" y="100595"/>
                </a:lnTo>
                <a:close/>
              </a:path>
              <a:path w="1722120" h="1010285">
                <a:moveTo>
                  <a:pt x="1399946" y="70915"/>
                </a:moveTo>
                <a:lnTo>
                  <a:pt x="1395716" y="73201"/>
                </a:lnTo>
                <a:lnTo>
                  <a:pt x="1396364" y="74674"/>
                </a:lnTo>
                <a:lnTo>
                  <a:pt x="1346136" y="102068"/>
                </a:lnTo>
                <a:lnTo>
                  <a:pt x="1721759" y="102068"/>
                </a:lnTo>
                <a:lnTo>
                  <a:pt x="1721759" y="72401"/>
                </a:lnTo>
                <a:lnTo>
                  <a:pt x="1400758" y="72401"/>
                </a:lnTo>
                <a:lnTo>
                  <a:pt x="1399946" y="70915"/>
                </a:lnTo>
                <a:close/>
              </a:path>
              <a:path w="1722120" h="1010285">
                <a:moveTo>
                  <a:pt x="1453908" y="42073"/>
                </a:moveTo>
                <a:lnTo>
                  <a:pt x="1449679" y="44346"/>
                </a:lnTo>
                <a:lnTo>
                  <a:pt x="1450326" y="45819"/>
                </a:lnTo>
                <a:lnTo>
                  <a:pt x="1449349" y="46315"/>
                </a:lnTo>
                <a:lnTo>
                  <a:pt x="1400758" y="72401"/>
                </a:lnTo>
                <a:lnTo>
                  <a:pt x="1721759" y="72401"/>
                </a:lnTo>
                <a:lnTo>
                  <a:pt x="1721759" y="43546"/>
                </a:lnTo>
                <a:lnTo>
                  <a:pt x="1454721" y="43546"/>
                </a:lnTo>
                <a:lnTo>
                  <a:pt x="1453908" y="42073"/>
                </a:lnTo>
                <a:close/>
              </a:path>
              <a:path w="1722120" h="1010285">
                <a:moveTo>
                  <a:pt x="1505432" y="15174"/>
                </a:moveTo>
                <a:lnTo>
                  <a:pt x="1505432" y="16800"/>
                </a:lnTo>
                <a:lnTo>
                  <a:pt x="1454721" y="43546"/>
                </a:lnTo>
                <a:lnTo>
                  <a:pt x="1721759" y="43546"/>
                </a:lnTo>
                <a:lnTo>
                  <a:pt x="1721759" y="16965"/>
                </a:lnTo>
                <a:lnTo>
                  <a:pt x="1509826" y="16965"/>
                </a:lnTo>
                <a:lnTo>
                  <a:pt x="1509674" y="15327"/>
                </a:lnTo>
                <a:lnTo>
                  <a:pt x="1505432" y="15174"/>
                </a:lnTo>
                <a:close/>
              </a:path>
              <a:path w="1722120" h="1010285">
                <a:moveTo>
                  <a:pt x="1721759" y="0"/>
                </a:moveTo>
                <a:lnTo>
                  <a:pt x="1509826" y="16965"/>
                </a:lnTo>
                <a:lnTo>
                  <a:pt x="1721759" y="16965"/>
                </a:lnTo>
                <a:lnTo>
                  <a:pt x="172175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16007" y="1288244"/>
            <a:ext cx="1722120" cy="1010285"/>
          </a:xfrm>
          <a:custGeom>
            <a:avLst/>
            <a:gdLst/>
            <a:ahLst/>
            <a:cxnLst/>
            <a:rect l="l" t="t" r="r" b="b"/>
            <a:pathLst>
              <a:path w="1722120" h="1010285">
                <a:moveTo>
                  <a:pt x="1721680" y="813657"/>
                </a:moveTo>
                <a:lnTo>
                  <a:pt x="1687621" y="816711"/>
                </a:lnTo>
                <a:lnTo>
                  <a:pt x="1581588" y="826630"/>
                </a:lnTo>
                <a:lnTo>
                  <a:pt x="1581182" y="821588"/>
                </a:lnTo>
                <a:lnTo>
                  <a:pt x="1477105" y="830707"/>
                </a:lnTo>
                <a:lnTo>
                  <a:pt x="1329417" y="844270"/>
                </a:lnTo>
                <a:lnTo>
                  <a:pt x="1241050" y="851928"/>
                </a:lnTo>
                <a:lnTo>
                  <a:pt x="1137685" y="861631"/>
                </a:lnTo>
                <a:lnTo>
                  <a:pt x="1138155" y="866495"/>
                </a:lnTo>
                <a:lnTo>
                  <a:pt x="1132961" y="866965"/>
                </a:lnTo>
                <a:lnTo>
                  <a:pt x="1134256" y="884720"/>
                </a:lnTo>
                <a:lnTo>
                  <a:pt x="800729" y="915479"/>
                </a:lnTo>
                <a:lnTo>
                  <a:pt x="801364" y="921156"/>
                </a:lnTo>
                <a:lnTo>
                  <a:pt x="613010" y="938504"/>
                </a:lnTo>
                <a:lnTo>
                  <a:pt x="612413" y="932827"/>
                </a:lnTo>
                <a:lnTo>
                  <a:pt x="560216" y="937755"/>
                </a:lnTo>
                <a:lnTo>
                  <a:pt x="567188" y="970229"/>
                </a:lnTo>
                <a:lnTo>
                  <a:pt x="425126" y="983704"/>
                </a:lnTo>
                <a:lnTo>
                  <a:pt x="358781" y="989812"/>
                </a:lnTo>
                <a:lnTo>
                  <a:pt x="225673" y="1002411"/>
                </a:lnTo>
                <a:lnTo>
                  <a:pt x="159239" y="1008659"/>
                </a:lnTo>
                <a:lnTo>
                  <a:pt x="147431" y="1009530"/>
                </a:lnTo>
                <a:lnTo>
                  <a:pt x="135601" y="1009915"/>
                </a:lnTo>
                <a:lnTo>
                  <a:pt x="123767" y="1009811"/>
                </a:lnTo>
                <a:lnTo>
                  <a:pt x="77829" y="1000263"/>
                </a:lnTo>
                <a:lnTo>
                  <a:pt x="39456" y="973320"/>
                </a:lnTo>
                <a:lnTo>
                  <a:pt x="11808" y="939041"/>
                </a:lnTo>
                <a:lnTo>
                  <a:pt x="0" y="884719"/>
                </a:lnTo>
                <a:lnTo>
                  <a:pt x="1545" y="861398"/>
                </a:lnTo>
                <a:lnTo>
                  <a:pt x="14650" y="816533"/>
                </a:lnTo>
                <a:lnTo>
                  <a:pt x="51506" y="773917"/>
                </a:lnTo>
                <a:lnTo>
                  <a:pt x="184766" y="700240"/>
                </a:lnTo>
                <a:lnTo>
                  <a:pt x="465957" y="548436"/>
                </a:lnTo>
                <a:lnTo>
                  <a:pt x="562070" y="495147"/>
                </a:lnTo>
                <a:lnTo>
                  <a:pt x="659479" y="444258"/>
                </a:lnTo>
                <a:lnTo>
                  <a:pt x="701453" y="422135"/>
                </a:lnTo>
                <a:lnTo>
                  <a:pt x="744582" y="402361"/>
                </a:lnTo>
                <a:lnTo>
                  <a:pt x="777602" y="387159"/>
                </a:lnTo>
                <a:lnTo>
                  <a:pt x="810114" y="370903"/>
                </a:lnTo>
                <a:lnTo>
                  <a:pt x="832170" y="360067"/>
                </a:lnTo>
                <a:lnTo>
                  <a:pt x="854497" y="349851"/>
                </a:lnTo>
                <a:lnTo>
                  <a:pt x="877096" y="340253"/>
                </a:lnTo>
                <a:lnTo>
                  <a:pt x="899954" y="331279"/>
                </a:lnTo>
                <a:lnTo>
                  <a:pt x="926065" y="321081"/>
                </a:lnTo>
                <a:lnTo>
                  <a:pt x="951478" y="309270"/>
                </a:lnTo>
                <a:lnTo>
                  <a:pt x="1012298" y="284759"/>
                </a:lnTo>
                <a:lnTo>
                  <a:pt x="1073423" y="261010"/>
                </a:lnTo>
                <a:lnTo>
                  <a:pt x="1080268" y="259219"/>
                </a:lnTo>
                <a:lnTo>
                  <a:pt x="1081094" y="260527"/>
                </a:lnTo>
                <a:lnTo>
                  <a:pt x="1129024" y="230200"/>
                </a:lnTo>
                <a:lnTo>
                  <a:pt x="1128198" y="228892"/>
                </a:lnTo>
                <a:lnTo>
                  <a:pt x="1132275" y="226288"/>
                </a:lnTo>
                <a:lnTo>
                  <a:pt x="1133100" y="227596"/>
                </a:lnTo>
                <a:lnTo>
                  <a:pt x="1181678" y="197586"/>
                </a:lnTo>
                <a:lnTo>
                  <a:pt x="1180700" y="196278"/>
                </a:lnTo>
                <a:lnTo>
                  <a:pt x="1184942" y="193675"/>
                </a:lnTo>
                <a:lnTo>
                  <a:pt x="1185755" y="195148"/>
                </a:lnTo>
                <a:lnTo>
                  <a:pt x="1234662" y="165481"/>
                </a:lnTo>
                <a:lnTo>
                  <a:pt x="1233684" y="164173"/>
                </a:lnTo>
                <a:lnTo>
                  <a:pt x="1237926" y="161556"/>
                </a:lnTo>
                <a:lnTo>
                  <a:pt x="1238739" y="163030"/>
                </a:lnTo>
                <a:lnTo>
                  <a:pt x="1288307" y="134658"/>
                </a:lnTo>
                <a:lnTo>
                  <a:pt x="1287482" y="133197"/>
                </a:lnTo>
                <a:lnTo>
                  <a:pt x="1291723" y="130746"/>
                </a:lnTo>
                <a:lnTo>
                  <a:pt x="1292536" y="132219"/>
                </a:lnTo>
                <a:lnTo>
                  <a:pt x="1341939" y="104330"/>
                </a:lnTo>
                <a:lnTo>
                  <a:pt x="1341126" y="103035"/>
                </a:lnTo>
                <a:lnTo>
                  <a:pt x="1345368" y="100584"/>
                </a:lnTo>
                <a:lnTo>
                  <a:pt x="1346181" y="102057"/>
                </a:lnTo>
                <a:lnTo>
                  <a:pt x="1396397" y="74663"/>
                </a:lnTo>
                <a:lnTo>
                  <a:pt x="1395749" y="73190"/>
                </a:lnTo>
                <a:lnTo>
                  <a:pt x="1399978" y="70916"/>
                </a:lnTo>
                <a:lnTo>
                  <a:pt x="1400804" y="72377"/>
                </a:lnTo>
                <a:lnTo>
                  <a:pt x="1449381" y="46291"/>
                </a:lnTo>
                <a:lnTo>
                  <a:pt x="1450359" y="45809"/>
                </a:lnTo>
                <a:lnTo>
                  <a:pt x="1449711" y="44335"/>
                </a:lnTo>
                <a:lnTo>
                  <a:pt x="1453953" y="42062"/>
                </a:lnTo>
                <a:lnTo>
                  <a:pt x="1454766" y="43523"/>
                </a:lnTo>
                <a:lnTo>
                  <a:pt x="1505464" y="16789"/>
                </a:lnTo>
                <a:lnTo>
                  <a:pt x="1505464" y="15151"/>
                </a:lnTo>
                <a:lnTo>
                  <a:pt x="1509706" y="15316"/>
                </a:lnTo>
                <a:lnTo>
                  <a:pt x="1509871" y="16954"/>
                </a:lnTo>
                <a:lnTo>
                  <a:pt x="172168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83693" y="2912116"/>
            <a:ext cx="231775" cy="280035"/>
          </a:xfrm>
          <a:custGeom>
            <a:avLst/>
            <a:gdLst/>
            <a:ahLst/>
            <a:cxnLst/>
            <a:rect l="l" t="t" r="r" b="b"/>
            <a:pathLst>
              <a:path w="231775" h="280035">
                <a:moveTo>
                  <a:pt x="183102" y="0"/>
                </a:moveTo>
                <a:lnTo>
                  <a:pt x="0" y="56788"/>
                </a:lnTo>
                <a:lnTo>
                  <a:pt x="0" y="280000"/>
                </a:lnTo>
                <a:lnTo>
                  <a:pt x="224516" y="245008"/>
                </a:lnTo>
                <a:lnTo>
                  <a:pt x="231413" y="245008"/>
                </a:lnTo>
                <a:lnTo>
                  <a:pt x="190582" y="3454"/>
                </a:lnTo>
                <a:lnTo>
                  <a:pt x="183102" y="3454"/>
                </a:lnTo>
                <a:lnTo>
                  <a:pt x="183102" y="0"/>
                </a:lnTo>
                <a:close/>
              </a:path>
              <a:path w="231775" h="280035">
                <a:moveTo>
                  <a:pt x="189998" y="0"/>
                </a:moveTo>
                <a:lnTo>
                  <a:pt x="183102" y="3454"/>
                </a:lnTo>
                <a:lnTo>
                  <a:pt x="190582" y="3454"/>
                </a:lnTo>
                <a:lnTo>
                  <a:pt x="18999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83693" y="2912252"/>
            <a:ext cx="231775" cy="280035"/>
          </a:xfrm>
          <a:custGeom>
            <a:avLst/>
            <a:gdLst/>
            <a:ahLst/>
            <a:cxnLst/>
            <a:rect l="l" t="t" r="r" b="b"/>
            <a:pathLst>
              <a:path w="231775" h="280035">
                <a:moveTo>
                  <a:pt x="183141" y="0"/>
                </a:moveTo>
                <a:lnTo>
                  <a:pt x="183141" y="3454"/>
                </a:lnTo>
                <a:lnTo>
                  <a:pt x="190037" y="0"/>
                </a:lnTo>
                <a:lnTo>
                  <a:pt x="231452" y="245008"/>
                </a:lnTo>
                <a:lnTo>
                  <a:pt x="224556" y="245008"/>
                </a:lnTo>
                <a:lnTo>
                  <a:pt x="0" y="2800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83693" y="2912252"/>
            <a:ext cx="183515" cy="57150"/>
          </a:xfrm>
          <a:custGeom>
            <a:avLst/>
            <a:gdLst/>
            <a:ahLst/>
            <a:cxnLst/>
            <a:rect l="l" t="t" r="r" b="b"/>
            <a:pathLst>
              <a:path w="183514" h="57150">
                <a:moveTo>
                  <a:pt x="0" y="56799"/>
                </a:moveTo>
                <a:lnTo>
                  <a:pt x="38209" y="44856"/>
                </a:lnTo>
                <a:lnTo>
                  <a:pt x="18314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58094" y="5785877"/>
            <a:ext cx="779780" cy="519430"/>
          </a:xfrm>
          <a:custGeom>
            <a:avLst/>
            <a:gdLst/>
            <a:ahLst/>
            <a:cxnLst/>
            <a:rect l="l" t="t" r="r" b="b"/>
            <a:pathLst>
              <a:path w="779779" h="519429">
                <a:moveTo>
                  <a:pt x="779593" y="0"/>
                </a:moveTo>
                <a:lnTo>
                  <a:pt x="690506" y="772"/>
                </a:lnTo>
                <a:lnTo>
                  <a:pt x="566288" y="21486"/>
                </a:lnTo>
                <a:lnTo>
                  <a:pt x="507614" y="45641"/>
                </a:lnTo>
                <a:lnTo>
                  <a:pt x="410992" y="118107"/>
                </a:lnTo>
                <a:lnTo>
                  <a:pt x="0" y="519393"/>
                </a:lnTo>
                <a:lnTo>
                  <a:pt x="779593" y="519393"/>
                </a:lnTo>
                <a:lnTo>
                  <a:pt x="77959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58414" y="5786080"/>
            <a:ext cx="779780" cy="519430"/>
          </a:xfrm>
          <a:custGeom>
            <a:avLst/>
            <a:gdLst/>
            <a:ahLst/>
            <a:cxnLst/>
            <a:rect l="l" t="t" r="r" b="b"/>
            <a:pathLst>
              <a:path w="779779" h="519429">
                <a:moveTo>
                  <a:pt x="0" y="519190"/>
                </a:moveTo>
                <a:lnTo>
                  <a:pt x="410785" y="118106"/>
                </a:lnTo>
                <a:lnTo>
                  <a:pt x="507406" y="45640"/>
                </a:lnTo>
                <a:lnTo>
                  <a:pt x="566080" y="21485"/>
                </a:lnTo>
                <a:lnTo>
                  <a:pt x="690312" y="771"/>
                </a:lnTo>
                <a:lnTo>
                  <a:pt x="7792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83693" y="5821169"/>
            <a:ext cx="725170" cy="484505"/>
          </a:xfrm>
          <a:custGeom>
            <a:avLst/>
            <a:gdLst/>
            <a:ahLst/>
            <a:cxnLst/>
            <a:rect l="l" t="t" r="r" b="b"/>
            <a:pathLst>
              <a:path w="725170" h="484504">
                <a:moveTo>
                  <a:pt x="700731" y="0"/>
                </a:moveTo>
                <a:lnTo>
                  <a:pt x="0" y="8410"/>
                </a:lnTo>
                <a:lnTo>
                  <a:pt x="0" y="484101"/>
                </a:lnTo>
                <a:lnTo>
                  <a:pt x="652735" y="484101"/>
                </a:lnTo>
                <a:lnTo>
                  <a:pt x="648966" y="441706"/>
                </a:lnTo>
                <a:lnTo>
                  <a:pt x="697961" y="441706"/>
                </a:lnTo>
                <a:lnTo>
                  <a:pt x="724886" y="351980"/>
                </a:lnTo>
                <a:lnTo>
                  <a:pt x="686926" y="341630"/>
                </a:lnTo>
                <a:lnTo>
                  <a:pt x="693822" y="255358"/>
                </a:lnTo>
                <a:lnTo>
                  <a:pt x="697277" y="255358"/>
                </a:lnTo>
                <a:lnTo>
                  <a:pt x="700731" y="251904"/>
                </a:lnTo>
                <a:lnTo>
                  <a:pt x="700731" y="234645"/>
                </a:lnTo>
                <a:lnTo>
                  <a:pt x="704173" y="234645"/>
                </a:lnTo>
                <a:lnTo>
                  <a:pt x="700731" y="0"/>
                </a:lnTo>
                <a:close/>
              </a:path>
              <a:path w="725170" h="484504">
                <a:moveTo>
                  <a:pt x="697961" y="441706"/>
                </a:moveTo>
                <a:lnTo>
                  <a:pt x="648966" y="441706"/>
                </a:lnTo>
                <a:lnTo>
                  <a:pt x="693822" y="455498"/>
                </a:lnTo>
                <a:lnTo>
                  <a:pt x="697961" y="44170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883694" y="5821366"/>
            <a:ext cx="725170" cy="484505"/>
          </a:xfrm>
          <a:custGeom>
            <a:avLst/>
            <a:gdLst/>
            <a:ahLst/>
            <a:cxnLst/>
            <a:rect l="l" t="t" r="r" b="b"/>
            <a:pathLst>
              <a:path w="725170" h="484504">
                <a:moveTo>
                  <a:pt x="0" y="8418"/>
                </a:moveTo>
                <a:lnTo>
                  <a:pt x="700773" y="0"/>
                </a:lnTo>
                <a:lnTo>
                  <a:pt x="704227" y="234657"/>
                </a:lnTo>
                <a:lnTo>
                  <a:pt x="700773" y="234657"/>
                </a:lnTo>
                <a:lnTo>
                  <a:pt x="700773" y="248462"/>
                </a:lnTo>
                <a:lnTo>
                  <a:pt x="700773" y="251917"/>
                </a:lnTo>
                <a:lnTo>
                  <a:pt x="697331" y="255371"/>
                </a:lnTo>
                <a:lnTo>
                  <a:pt x="693877" y="255371"/>
                </a:lnTo>
                <a:lnTo>
                  <a:pt x="686968" y="341642"/>
                </a:lnTo>
                <a:lnTo>
                  <a:pt x="724928" y="351993"/>
                </a:lnTo>
                <a:lnTo>
                  <a:pt x="693877" y="455523"/>
                </a:lnTo>
                <a:lnTo>
                  <a:pt x="649008" y="441718"/>
                </a:lnTo>
                <a:lnTo>
                  <a:pt x="652758" y="48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58668" y="2445213"/>
            <a:ext cx="479425" cy="840105"/>
          </a:xfrm>
          <a:custGeom>
            <a:avLst/>
            <a:gdLst/>
            <a:ahLst/>
            <a:cxnLst/>
            <a:rect l="l" t="t" r="r" b="b"/>
            <a:pathLst>
              <a:path w="479425" h="840104">
                <a:moveTo>
                  <a:pt x="479018" y="0"/>
                </a:moveTo>
                <a:lnTo>
                  <a:pt x="96621" y="39000"/>
                </a:lnTo>
                <a:lnTo>
                  <a:pt x="96621" y="42454"/>
                </a:lnTo>
                <a:lnTo>
                  <a:pt x="0" y="49350"/>
                </a:lnTo>
                <a:lnTo>
                  <a:pt x="6896" y="142530"/>
                </a:lnTo>
                <a:lnTo>
                  <a:pt x="17246" y="256398"/>
                </a:lnTo>
                <a:lnTo>
                  <a:pt x="24155" y="335773"/>
                </a:lnTo>
                <a:lnTo>
                  <a:pt x="65557" y="774025"/>
                </a:lnTo>
                <a:lnTo>
                  <a:pt x="69011" y="836141"/>
                </a:lnTo>
                <a:lnTo>
                  <a:pt x="69011" y="839595"/>
                </a:lnTo>
                <a:lnTo>
                  <a:pt x="165633" y="832686"/>
                </a:lnTo>
                <a:lnTo>
                  <a:pt x="213862" y="832686"/>
                </a:lnTo>
                <a:lnTo>
                  <a:pt x="479018" y="808505"/>
                </a:lnTo>
                <a:lnTo>
                  <a:pt x="479018" y="0"/>
                </a:lnTo>
                <a:close/>
              </a:path>
              <a:path w="479425" h="840104">
                <a:moveTo>
                  <a:pt x="213862" y="832686"/>
                </a:moveTo>
                <a:lnTo>
                  <a:pt x="175983" y="832686"/>
                </a:lnTo>
                <a:lnTo>
                  <a:pt x="175983" y="836141"/>
                </a:lnTo>
                <a:lnTo>
                  <a:pt x="213862" y="83268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058768" y="2445348"/>
            <a:ext cx="479425" cy="840105"/>
          </a:xfrm>
          <a:custGeom>
            <a:avLst/>
            <a:gdLst/>
            <a:ahLst/>
            <a:cxnLst/>
            <a:rect l="l" t="t" r="r" b="b"/>
            <a:pathLst>
              <a:path w="479425" h="840104">
                <a:moveTo>
                  <a:pt x="478918" y="0"/>
                </a:moveTo>
                <a:lnTo>
                  <a:pt x="372694" y="11378"/>
                </a:lnTo>
                <a:lnTo>
                  <a:pt x="96634" y="38988"/>
                </a:lnTo>
                <a:lnTo>
                  <a:pt x="96634" y="42442"/>
                </a:lnTo>
                <a:lnTo>
                  <a:pt x="0" y="49338"/>
                </a:lnTo>
                <a:lnTo>
                  <a:pt x="6908" y="142518"/>
                </a:lnTo>
                <a:lnTo>
                  <a:pt x="17259" y="256399"/>
                </a:lnTo>
                <a:lnTo>
                  <a:pt x="24155" y="335774"/>
                </a:lnTo>
                <a:lnTo>
                  <a:pt x="65570" y="774038"/>
                </a:lnTo>
                <a:lnTo>
                  <a:pt x="69024" y="836154"/>
                </a:lnTo>
                <a:lnTo>
                  <a:pt x="69024" y="839596"/>
                </a:lnTo>
                <a:lnTo>
                  <a:pt x="165646" y="832700"/>
                </a:lnTo>
                <a:lnTo>
                  <a:pt x="175996" y="832700"/>
                </a:lnTo>
                <a:lnTo>
                  <a:pt x="175996" y="836154"/>
                </a:lnTo>
                <a:lnTo>
                  <a:pt x="478918" y="80852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05352" y="5793557"/>
            <a:ext cx="1822450" cy="511809"/>
          </a:xfrm>
          <a:custGeom>
            <a:avLst/>
            <a:gdLst/>
            <a:ahLst/>
            <a:cxnLst/>
            <a:rect l="l" t="t" r="r" b="b"/>
            <a:pathLst>
              <a:path w="1822450" h="511810">
                <a:moveTo>
                  <a:pt x="1580464" y="434809"/>
                </a:moveTo>
                <a:lnTo>
                  <a:pt x="1017993" y="434809"/>
                </a:lnTo>
                <a:lnTo>
                  <a:pt x="997921" y="511713"/>
                </a:lnTo>
                <a:lnTo>
                  <a:pt x="1502321" y="511713"/>
                </a:lnTo>
                <a:lnTo>
                  <a:pt x="1566671" y="448602"/>
                </a:lnTo>
                <a:lnTo>
                  <a:pt x="1580464" y="434809"/>
                </a:lnTo>
                <a:close/>
              </a:path>
              <a:path w="1822450" h="511810">
                <a:moveTo>
                  <a:pt x="1732305" y="282968"/>
                </a:moveTo>
                <a:lnTo>
                  <a:pt x="186334" y="282968"/>
                </a:lnTo>
                <a:lnTo>
                  <a:pt x="196684" y="286423"/>
                </a:lnTo>
                <a:lnTo>
                  <a:pt x="738466" y="438251"/>
                </a:lnTo>
                <a:lnTo>
                  <a:pt x="1017993" y="434809"/>
                </a:lnTo>
                <a:lnTo>
                  <a:pt x="1580464" y="434809"/>
                </a:lnTo>
                <a:lnTo>
                  <a:pt x="1732305" y="282968"/>
                </a:lnTo>
                <a:close/>
              </a:path>
              <a:path w="1822450" h="511810">
                <a:moveTo>
                  <a:pt x="1028344" y="3454"/>
                </a:moveTo>
                <a:lnTo>
                  <a:pt x="320916" y="10350"/>
                </a:lnTo>
                <a:lnTo>
                  <a:pt x="17246" y="10350"/>
                </a:lnTo>
                <a:lnTo>
                  <a:pt x="13792" y="13804"/>
                </a:lnTo>
                <a:lnTo>
                  <a:pt x="10350" y="13804"/>
                </a:lnTo>
                <a:lnTo>
                  <a:pt x="3441" y="24155"/>
                </a:lnTo>
                <a:lnTo>
                  <a:pt x="0" y="31051"/>
                </a:lnTo>
                <a:lnTo>
                  <a:pt x="27597" y="193243"/>
                </a:lnTo>
                <a:lnTo>
                  <a:pt x="37947" y="238112"/>
                </a:lnTo>
                <a:lnTo>
                  <a:pt x="37947" y="255358"/>
                </a:lnTo>
                <a:lnTo>
                  <a:pt x="41401" y="258813"/>
                </a:lnTo>
                <a:lnTo>
                  <a:pt x="41401" y="262267"/>
                </a:lnTo>
                <a:lnTo>
                  <a:pt x="120776" y="262267"/>
                </a:lnTo>
                <a:lnTo>
                  <a:pt x="144932" y="269163"/>
                </a:lnTo>
                <a:lnTo>
                  <a:pt x="141477" y="279514"/>
                </a:lnTo>
                <a:lnTo>
                  <a:pt x="144932" y="282968"/>
                </a:lnTo>
                <a:lnTo>
                  <a:pt x="144932" y="286423"/>
                </a:lnTo>
                <a:lnTo>
                  <a:pt x="148374" y="286423"/>
                </a:lnTo>
                <a:lnTo>
                  <a:pt x="169087" y="289864"/>
                </a:lnTo>
                <a:lnTo>
                  <a:pt x="179438" y="289864"/>
                </a:lnTo>
                <a:lnTo>
                  <a:pt x="182892" y="286423"/>
                </a:lnTo>
                <a:lnTo>
                  <a:pt x="182892" y="282968"/>
                </a:lnTo>
                <a:lnTo>
                  <a:pt x="1732305" y="282968"/>
                </a:lnTo>
                <a:lnTo>
                  <a:pt x="1822030" y="193243"/>
                </a:lnTo>
                <a:lnTo>
                  <a:pt x="1822030" y="6896"/>
                </a:lnTo>
                <a:lnTo>
                  <a:pt x="1028344" y="6896"/>
                </a:lnTo>
                <a:lnTo>
                  <a:pt x="1028344" y="3454"/>
                </a:lnTo>
                <a:close/>
              </a:path>
              <a:path w="1822450" h="511810">
                <a:moveTo>
                  <a:pt x="120776" y="262267"/>
                </a:moveTo>
                <a:lnTo>
                  <a:pt x="44856" y="262267"/>
                </a:lnTo>
                <a:lnTo>
                  <a:pt x="44856" y="265709"/>
                </a:lnTo>
                <a:lnTo>
                  <a:pt x="48310" y="265709"/>
                </a:lnTo>
                <a:lnTo>
                  <a:pt x="48310" y="269163"/>
                </a:lnTo>
                <a:lnTo>
                  <a:pt x="51752" y="269163"/>
                </a:lnTo>
                <a:lnTo>
                  <a:pt x="55206" y="272618"/>
                </a:lnTo>
                <a:lnTo>
                  <a:pt x="62102" y="272618"/>
                </a:lnTo>
                <a:lnTo>
                  <a:pt x="65557" y="276072"/>
                </a:lnTo>
                <a:lnTo>
                  <a:pt x="113868" y="279514"/>
                </a:lnTo>
                <a:lnTo>
                  <a:pt x="117322" y="279514"/>
                </a:lnTo>
                <a:lnTo>
                  <a:pt x="120776" y="276072"/>
                </a:lnTo>
                <a:lnTo>
                  <a:pt x="120776" y="262267"/>
                </a:lnTo>
                <a:close/>
              </a:path>
              <a:path w="1822450" h="511810">
                <a:moveTo>
                  <a:pt x="1822030" y="0"/>
                </a:moveTo>
                <a:lnTo>
                  <a:pt x="1614982" y="0"/>
                </a:lnTo>
                <a:lnTo>
                  <a:pt x="1614982" y="3454"/>
                </a:lnTo>
                <a:lnTo>
                  <a:pt x="1321663" y="6896"/>
                </a:lnTo>
                <a:lnTo>
                  <a:pt x="1822030" y="6896"/>
                </a:lnTo>
                <a:lnTo>
                  <a:pt x="182203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07987" y="5793759"/>
            <a:ext cx="320040" cy="511809"/>
          </a:xfrm>
          <a:custGeom>
            <a:avLst/>
            <a:gdLst/>
            <a:ahLst/>
            <a:cxnLst/>
            <a:rect l="l" t="t" r="r" b="b"/>
            <a:pathLst>
              <a:path w="320040" h="511810">
                <a:moveTo>
                  <a:pt x="319498" y="0"/>
                </a:moveTo>
                <a:lnTo>
                  <a:pt x="319498" y="193255"/>
                </a:lnTo>
                <a:lnTo>
                  <a:pt x="233227" y="279527"/>
                </a:lnTo>
                <a:lnTo>
                  <a:pt x="64126" y="448614"/>
                </a:lnTo>
                <a:lnTo>
                  <a:pt x="0" y="5115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05404" y="5793759"/>
            <a:ext cx="1822450" cy="511809"/>
          </a:xfrm>
          <a:custGeom>
            <a:avLst/>
            <a:gdLst/>
            <a:ahLst/>
            <a:cxnLst/>
            <a:rect l="l" t="t" r="r" b="b"/>
            <a:pathLst>
              <a:path w="1822450" h="511810">
                <a:moveTo>
                  <a:pt x="998015" y="511511"/>
                </a:moveTo>
                <a:lnTo>
                  <a:pt x="1018019" y="434809"/>
                </a:lnTo>
                <a:lnTo>
                  <a:pt x="738492" y="438264"/>
                </a:lnTo>
                <a:lnTo>
                  <a:pt x="700532" y="427913"/>
                </a:lnTo>
                <a:lnTo>
                  <a:pt x="196710" y="286423"/>
                </a:lnTo>
                <a:lnTo>
                  <a:pt x="186347" y="282968"/>
                </a:lnTo>
                <a:lnTo>
                  <a:pt x="182905" y="282968"/>
                </a:lnTo>
                <a:lnTo>
                  <a:pt x="182905" y="286423"/>
                </a:lnTo>
                <a:lnTo>
                  <a:pt x="179450" y="289877"/>
                </a:lnTo>
                <a:lnTo>
                  <a:pt x="175996" y="289877"/>
                </a:lnTo>
                <a:lnTo>
                  <a:pt x="172542" y="289877"/>
                </a:lnTo>
                <a:lnTo>
                  <a:pt x="169100" y="289877"/>
                </a:lnTo>
                <a:lnTo>
                  <a:pt x="148386" y="286423"/>
                </a:lnTo>
                <a:lnTo>
                  <a:pt x="144945" y="286423"/>
                </a:lnTo>
                <a:lnTo>
                  <a:pt x="144945" y="282968"/>
                </a:lnTo>
                <a:lnTo>
                  <a:pt x="141490" y="279527"/>
                </a:lnTo>
                <a:lnTo>
                  <a:pt x="144945" y="269176"/>
                </a:lnTo>
                <a:lnTo>
                  <a:pt x="120789" y="262267"/>
                </a:lnTo>
                <a:lnTo>
                  <a:pt x="120789" y="272618"/>
                </a:lnTo>
                <a:lnTo>
                  <a:pt x="120789" y="276072"/>
                </a:lnTo>
                <a:lnTo>
                  <a:pt x="117335" y="279527"/>
                </a:lnTo>
                <a:lnTo>
                  <a:pt x="113880" y="279527"/>
                </a:lnTo>
                <a:lnTo>
                  <a:pt x="65570" y="276072"/>
                </a:lnTo>
                <a:lnTo>
                  <a:pt x="62115" y="272618"/>
                </a:lnTo>
                <a:lnTo>
                  <a:pt x="58674" y="272618"/>
                </a:lnTo>
                <a:lnTo>
                  <a:pt x="55219" y="272618"/>
                </a:lnTo>
                <a:lnTo>
                  <a:pt x="51765" y="269176"/>
                </a:lnTo>
                <a:lnTo>
                  <a:pt x="48310" y="269176"/>
                </a:lnTo>
                <a:lnTo>
                  <a:pt x="48310" y="265722"/>
                </a:lnTo>
                <a:lnTo>
                  <a:pt x="44869" y="265722"/>
                </a:lnTo>
                <a:lnTo>
                  <a:pt x="44869" y="262267"/>
                </a:lnTo>
                <a:lnTo>
                  <a:pt x="41414" y="262267"/>
                </a:lnTo>
                <a:lnTo>
                  <a:pt x="41414" y="258813"/>
                </a:lnTo>
                <a:lnTo>
                  <a:pt x="37960" y="255371"/>
                </a:lnTo>
                <a:lnTo>
                  <a:pt x="37960" y="251917"/>
                </a:lnTo>
                <a:lnTo>
                  <a:pt x="37960" y="238112"/>
                </a:lnTo>
                <a:lnTo>
                  <a:pt x="27609" y="193255"/>
                </a:lnTo>
                <a:lnTo>
                  <a:pt x="0" y="31064"/>
                </a:lnTo>
                <a:lnTo>
                  <a:pt x="3454" y="24155"/>
                </a:lnTo>
                <a:lnTo>
                  <a:pt x="10350" y="13804"/>
                </a:lnTo>
                <a:lnTo>
                  <a:pt x="13804" y="13804"/>
                </a:lnTo>
                <a:lnTo>
                  <a:pt x="17259" y="10350"/>
                </a:lnTo>
                <a:lnTo>
                  <a:pt x="317487" y="10350"/>
                </a:lnTo>
                <a:lnTo>
                  <a:pt x="320941" y="10350"/>
                </a:lnTo>
                <a:lnTo>
                  <a:pt x="697090" y="6896"/>
                </a:lnTo>
                <a:lnTo>
                  <a:pt x="1028369" y="3454"/>
                </a:lnTo>
                <a:lnTo>
                  <a:pt x="1028369" y="6896"/>
                </a:lnTo>
                <a:lnTo>
                  <a:pt x="1249235" y="6896"/>
                </a:lnTo>
                <a:lnTo>
                  <a:pt x="1321701" y="6896"/>
                </a:lnTo>
                <a:lnTo>
                  <a:pt x="1615020" y="3454"/>
                </a:lnTo>
                <a:lnTo>
                  <a:pt x="1615020" y="0"/>
                </a:lnTo>
                <a:lnTo>
                  <a:pt x="18220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22287" y="2447437"/>
            <a:ext cx="2677160" cy="3067685"/>
          </a:xfrm>
          <a:custGeom>
            <a:avLst/>
            <a:gdLst/>
            <a:ahLst/>
            <a:cxnLst/>
            <a:rect l="l" t="t" r="r" b="b"/>
            <a:pathLst>
              <a:path w="2677159" h="3067685">
                <a:moveTo>
                  <a:pt x="1402913" y="2627541"/>
                </a:moveTo>
                <a:lnTo>
                  <a:pt x="1181785" y="2627541"/>
                </a:lnTo>
                <a:lnTo>
                  <a:pt x="1257706" y="3067113"/>
                </a:lnTo>
                <a:lnTo>
                  <a:pt x="1479270" y="3065398"/>
                </a:lnTo>
                <a:lnTo>
                  <a:pt x="1402913" y="2627541"/>
                </a:lnTo>
                <a:close/>
              </a:path>
              <a:path w="2677159" h="3067685">
                <a:moveTo>
                  <a:pt x="2225605" y="2066442"/>
                </a:moveTo>
                <a:lnTo>
                  <a:pt x="2115350" y="2066442"/>
                </a:lnTo>
                <a:lnTo>
                  <a:pt x="2179182" y="3059125"/>
                </a:lnTo>
                <a:lnTo>
                  <a:pt x="2179180" y="3059976"/>
                </a:lnTo>
                <a:lnTo>
                  <a:pt x="2289213" y="3059125"/>
                </a:lnTo>
                <a:lnTo>
                  <a:pt x="2225605" y="2066442"/>
                </a:lnTo>
                <a:close/>
              </a:path>
              <a:path w="2677159" h="3067685">
                <a:moveTo>
                  <a:pt x="2648179" y="1009281"/>
                </a:moveTo>
                <a:lnTo>
                  <a:pt x="413918" y="1009281"/>
                </a:lnTo>
                <a:lnTo>
                  <a:pt x="688327" y="2598178"/>
                </a:lnTo>
                <a:lnTo>
                  <a:pt x="363118" y="2654338"/>
                </a:lnTo>
                <a:lnTo>
                  <a:pt x="382333" y="2765628"/>
                </a:lnTo>
                <a:lnTo>
                  <a:pt x="1181785" y="2627541"/>
                </a:lnTo>
                <a:lnTo>
                  <a:pt x="1402913" y="2627541"/>
                </a:lnTo>
                <a:lnTo>
                  <a:pt x="1328978" y="2203577"/>
                </a:lnTo>
                <a:lnTo>
                  <a:pt x="2115350" y="2066442"/>
                </a:lnTo>
                <a:lnTo>
                  <a:pt x="2225605" y="2066442"/>
                </a:lnTo>
                <a:lnTo>
                  <a:pt x="2182114" y="1387703"/>
                </a:lnTo>
                <a:lnTo>
                  <a:pt x="2676740" y="1320037"/>
                </a:lnTo>
                <a:lnTo>
                  <a:pt x="2648179" y="1009281"/>
                </a:lnTo>
                <a:close/>
              </a:path>
              <a:path w="2677159" h="3067685">
                <a:moveTo>
                  <a:pt x="2581910" y="288251"/>
                </a:moveTo>
                <a:lnTo>
                  <a:pt x="1111465" y="288251"/>
                </a:lnTo>
                <a:lnTo>
                  <a:pt x="1172286" y="533603"/>
                </a:lnTo>
                <a:lnTo>
                  <a:pt x="74434" y="805370"/>
                </a:lnTo>
                <a:lnTo>
                  <a:pt x="53670" y="862558"/>
                </a:lnTo>
                <a:lnTo>
                  <a:pt x="88734" y="1065441"/>
                </a:lnTo>
                <a:lnTo>
                  <a:pt x="413918" y="1009281"/>
                </a:lnTo>
                <a:lnTo>
                  <a:pt x="2648179" y="1009281"/>
                </a:lnTo>
                <a:lnTo>
                  <a:pt x="2581910" y="288251"/>
                </a:lnTo>
                <a:close/>
              </a:path>
              <a:path w="2677159" h="3067685">
                <a:moveTo>
                  <a:pt x="2555417" y="0"/>
                </a:moveTo>
                <a:lnTo>
                  <a:pt x="1836762" y="67017"/>
                </a:lnTo>
                <a:lnTo>
                  <a:pt x="1311147" y="182270"/>
                </a:lnTo>
                <a:lnTo>
                  <a:pt x="0" y="506285"/>
                </a:lnTo>
                <a:lnTo>
                  <a:pt x="74434" y="805370"/>
                </a:lnTo>
                <a:lnTo>
                  <a:pt x="13614" y="559866"/>
                </a:lnTo>
                <a:lnTo>
                  <a:pt x="806589" y="363727"/>
                </a:lnTo>
                <a:lnTo>
                  <a:pt x="803351" y="350202"/>
                </a:lnTo>
                <a:lnTo>
                  <a:pt x="962291" y="310908"/>
                </a:lnTo>
                <a:lnTo>
                  <a:pt x="1019672" y="310908"/>
                </a:lnTo>
                <a:lnTo>
                  <a:pt x="1111465" y="288251"/>
                </a:lnTo>
                <a:lnTo>
                  <a:pt x="2581910" y="288251"/>
                </a:lnTo>
                <a:lnTo>
                  <a:pt x="2555417" y="0"/>
                </a:lnTo>
                <a:close/>
              </a:path>
              <a:path w="2677159" h="3067685">
                <a:moveTo>
                  <a:pt x="1019672" y="310908"/>
                </a:moveTo>
                <a:lnTo>
                  <a:pt x="962291" y="310908"/>
                </a:lnTo>
                <a:lnTo>
                  <a:pt x="965542" y="324269"/>
                </a:lnTo>
                <a:lnTo>
                  <a:pt x="1019672" y="310908"/>
                </a:lnTo>
                <a:close/>
              </a:path>
            </a:pathLst>
          </a:custGeom>
          <a:solidFill>
            <a:srgbClr val="C7C7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22336" y="2447555"/>
            <a:ext cx="2677160" cy="3059430"/>
          </a:xfrm>
          <a:custGeom>
            <a:avLst/>
            <a:gdLst/>
            <a:ahLst/>
            <a:cxnLst/>
            <a:rect l="l" t="t" r="r" b="b"/>
            <a:pathLst>
              <a:path w="2677159" h="3059429">
                <a:moveTo>
                  <a:pt x="2289263" y="3059201"/>
                </a:moveTo>
                <a:lnTo>
                  <a:pt x="2182152" y="1387741"/>
                </a:lnTo>
                <a:lnTo>
                  <a:pt x="2676791" y="1320076"/>
                </a:lnTo>
                <a:lnTo>
                  <a:pt x="2555468" y="0"/>
                </a:lnTo>
                <a:lnTo>
                  <a:pt x="1836813" y="67017"/>
                </a:lnTo>
                <a:lnTo>
                  <a:pt x="1311173" y="182283"/>
                </a:lnTo>
                <a:lnTo>
                  <a:pt x="0" y="506298"/>
                </a:lnTo>
                <a:lnTo>
                  <a:pt x="74422" y="805408"/>
                </a:lnTo>
                <a:lnTo>
                  <a:pt x="13614" y="559879"/>
                </a:lnTo>
                <a:lnTo>
                  <a:pt x="806615" y="363740"/>
                </a:lnTo>
                <a:lnTo>
                  <a:pt x="803351" y="350215"/>
                </a:lnTo>
                <a:lnTo>
                  <a:pt x="962317" y="310921"/>
                </a:lnTo>
                <a:lnTo>
                  <a:pt x="965581" y="324294"/>
                </a:lnTo>
                <a:lnTo>
                  <a:pt x="1111491" y="288264"/>
                </a:lnTo>
                <a:lnTo>
                  <a:pt x="1172298" y="533628"/>
                </a:lnTo>
                <a:lnTo>
                  <a:pt x="74422" y="805408"/>
                </a:lnTo>
                <a:lnTo>
                  <a:pt x="53670" y="862584"/>
                </a:lnTo>
                <a:lnTo>
                  <a:pt x="88722" y="1065466"/>
                </a:lnTo>
                <a:lnTo>
                  <a:pt x="413931" y="1009307"/>
                </a:lnTo>
                <a:lnTo>
                  <a:pt x="614667" y="2171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785454" y="4514036"/>
            <a:ext cx="1926589" cy="1000760"/>
          </a:xfrm>
          <a:custGeom>
            <a:avLst/>
            <a:gdLst/>
            <a:ahLst/>
            <a:cxnLst/>
            <a:rect l="l" t="t" r="r" b="b"/>
            <a:pathLst>
              <a:path w="1926590" h="1000760">
                <a:moveTo>
                  <a:pt x="0" y="587921"/>
                </a:moveTo>
                <a:lnTo>
                  <a:pt x="19227" y="699223"/>
                </a:lnTo>
                <a:lnTo>
                  <a:pt x="818692" y="561124"/>
                </a:lnTo>
                <a:lnTo>
                  <a:pt x="894613" y="1000709"/>
                </a:lnTo>
                <a:lnTo>
                  <a:pt x="1116190" y="998994"/>
                </a:lnTo>
                <a:lnTo>
                  <a:pt x="965885" y="137147"/>
                </a:lnTo>
                <a:lnTo>
                  <a:pt x="1752269" y="0"/>
                </a:lnTo>
                <a:lnTo>
                  <a:pt x="1816163" y="993482"/>
                </a:lnTo>
                <a:lnTo>
                  <a:pt x="1926145" y="9927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51261" y="4513865"/>
            <a:ext cx="850265" cy="999490"/>
          </a:xfrm>
          <a:custGeom>
            <a:avLst/>
            <a:gdLst/>
            <a:ahLst/>
            <a:cxnLst/>
            <a:rect l="l" t="t" r="r" b="b"/>
            <a:pathLst>
              <a:path w="850265" h="999489">
                <a:moveTo>
                  <a:pt x="786371" y="0"/>
                </a:moveTo>
                <a:lnTo>
                  <a:pt x="0" y="137147"/>
                </a:lnTo>
                <a:lnTo>
                  <a:pt x="150291" y="998956"/>
                </a:lnTo>
                <a:lnTo>
                  <a:pt x="850252" y="993457"/>
                </a:lnTo>
                <a:lnTo>
                  <a:pt x="786371" y="0"/>
                </a:lnTo>
                <a:close/>
              </a:path>
            </a:pathLst>
          </a:custGeom>
          <a:solidFill>
            <a:srgbClr val="64F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51340" y="4514041"/>
            <a:ext cx="850900" cy="999490"/>
          </a:xfrm>
          <a:custGeom>
            <a:avLst/>
            <a:gdLst/>
            <a:ahLst/>
            <a:cxnLst/>
            <a:rect l="l" t="t" r="r" b="b"/>
            <a:pathLst>
              <a:path w="850900" h="999489">
                <a:moveTo>
                  <a:pt x="0" y="137147"/>
                </a:moveTo>
                <a:lnTo>
                  <a:pt x="150304" y="998994"/>
                </a:lnTo>
                <a:lnTo>
                  <a:pt x="850277" y="993482"/>
                </a:lnTo>
                <a:lnTo>
                  <a:pt x="786384" y="0"/>
                </a:lnTo>
                <a:lnTo>
                  <a:pt x="0" y="1371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98832" y="3384179"/>
            <a:ext cx="939165" cy="1191895"/>
          </a:xfrm>
          <a:custGeom>
            <a:avLst/>
            <a:gdLst/>
            <a:ahLst/>
            <a:cxnLst/>
            <a:rect l="l" t="t" r="r" b="b"/>
            <a:pathLst>
              <a:path w="939165" h="1191895">
                <a:moveTo>
                  <a:pt x="754049" y="0"/>
                </a:moveTo>
                <a:lnTo>
                  <a:pt x="0" y="131508"/>
                </a:lnTo>
                <a:lnTo>
                  <a:pt x="184861" y="1191514"/>
                </a:lnTo>
                <a:lnTo>
                  <a:pt x="938911" y="1060005"/>
                </a:lnTo>
                <a:lnTo>
                  <a:pt x="754049" y="0"/>
                </a:lnTo>
                <a:close/>
              </a:path>
            </a:pathLst>
          </a:custGeom>
          <a:solidFill>
            <a:srgbClr val="D1F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98887" y="3384324"/>
            <a:ext cx="939165" cy="1191895"/>
          </a:xfrm>
          <a:custGeom>
            <a:avLst/>
            <a:gdLst/>
            <a:ahLst/>
            <a:cxnLst/>
            <a:rect l="l" t="t" r="r" b="b"/>
            <a:pathLst>
              <a:path w="939165" h="1191895">
                <a:moveTo>
                  <a:pt x="938936" y="1060030"/>
                </a:moveTo>
                <a:lnTo>
                  <a:pt x="754062" y="0"/>
                </a:lnTo>
                <a:lnTo>
                  <a:pt x="0" y="131508"/>
                </a:lnTo>
                <a:lnTo>
                  <a:pt x="184873" y="1191539"/>
                </a:lnTo>
                <a:lnTo>
                  <a:pt x="938936" y="106003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 rot="21060000">
            <a:off x="7161933" y="3494740"/>
            <a:ext cx="210318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0"/>
              </a:lnSpc>
            </a:pPr>
            <a:r>
              <a:rPr sz="650" spc="-70" dirty="0">
                <a:solidFill>
                  <a:srgbClr val="686868"/>
                </a:solidFill>
                <a:latin typeface="Arial Unicode MS"/>
                <a:cs typeface="Arial Unicode MS"/>
              </a:rPr>
              <a:t>R</a:t>
            </a:r>
            <a:r>
              <a:rPr sz="650" spc="-20" dirty="0">
                <a:solidFill>
                  <a:srgbClr val="686868"/>
                </a:solidFill>
                <a:latin typeface="Arial Unicode MS"/>
                <a:cs typeface="Arial Unicode MS"/>
              </a:rPr>
              <a:t>O</a:t>
            </a:r>
            <a:r>
              <a:rPr sz="650" spc="-30" dirty="0">
                <a:solidFill>
                  <a:srgbClr val="686868"/>
                </a:solidFill>
                <a:latin typeface="Arial Unicode MS"/>
                <a:cs typeface="Arial Unicode MS"/>
              </a:rPr>
              <a:t>I</a:t>
            </a:r>
            <a:r>
              <a:rPr sz="650" spc="-25" dirty="0">
                <a:solidFill>
                  <a:srgbClr val="686868"/>
                </a:solidFill>
                <a:latin typeface="Arial Unicode MS"/>
                <a:cs typeface="Arial Unicode MS"/>
              </a:rPr>
              <a:t>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850873" y="2518727"/>
            <a:ext cx="1125220" cy="1228725"/>
          </a:xfrm>
          <a:custGeom>
            <a:avLst/>
            <a:gdLst/>
            <a:ahLst/>
            <a:cxnLst/>
            <a:rect l="l" t="t" r="r" b="b"/>
            <a:pathLst>
              <a:path w="1125220" h="1228725">
                <a:moveTo>
                  <a:pt x="1028344" y="0"/>
                </a:moveTo>
                <a:lnTo>
                  <a:pt x="0" y="93167"/>
                </a:lnTo>
                <a:lnTo>
                  <a:pt x="196697" y="1228483"/>
                </a:lnTo>
                <a:lnTo>
                  <a:pt x="1124966" y="1066304"/>
                </a:lnTo>
                <a:lnTo>
                  <a:pt x="1028344" y="0"/>
                </a:lnTo>
                <a:close/>
              </a:path>
            </a:pathLst>
          </a:custGeom>
          <a:solidFill>
            <a:srgbClr val="D1F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50954" y="2518843"/>
            <a:ext cx="1125220" cy="1228725"/>
          </a:xfrm>
          <a:custGeom>
            <a:avLst/>
            <a:gdLst/>
            <a:ahLst/>
            <a:cxnLst/>
            <a:rect l="l" t="t" r="r" b="b"/>
            <a:pathLst>
              <a:path w="1125220" h="1228725">
                <a:moveTo>
                  <a:pt x="0" y="93179"/>
                </a:moveTo>
                <a:lnTo>
                  <a:pt x="1028369" y="0"/>
                </a:lnTo>
                <a:lnTo>
                  <a:pt x="1124991" y="1066330"/>
                </a:lnTo>
                <a:lnTo>
                  <a:pt x="196697" y="1228534"/>
                </a:lnTo>
                <a:lnTo>
                  <a:pt x="0" y="9317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85383" y="2715421"/>
            <a:ext cx="1028700" cy="366395"/>
          </a:xfrm>
          <a:custGeom>
            <a:avLst/>
            <a:gdLst/>
            <a:ahLst/>
            <a:cxnLst/>
            <a:rect l="l" t="t" r="r" b="b"/>
            <a:pathLst>
              <a:path w="1028700" h="366394">
                <a:moveTo>
                  <a:pt x="1011085" y="0"/>
                </a:moveTo>
                <a:lnTo>
                  <a:pt x="0" y="93167"/>
                </a:lnTo>
                <a:lnTo>
                  <a:pt x="48310" y="365785"/>
                </a:lnTo>
                <a:lnTo>
                  <a:pt x="1028344" y="196697"/>
                </a:lnTo>
                <a:lnTo>
                  <a:pt x="1011085" y="0"/>
                </a:lnTo>
                <a:close/>
              </a:path>
            </a:pathLst>
          </a:custGeom>
          <a:solidFill>
            <a:srgbClr val="D1F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85465" y="2715548"/>
            <a:ext cx="1028700" cy="366395"/>
          </a:xfrm>
          <a:custGeom>
            <a:avLst/>
            <a:gdLst/>
            <a:ahLst/>
            <a:cxnLst/>
            <a:rect l="l" t="t" r="r" b="b"/>
            <a:pathLst>
              <a:path w="1028700" h="366394">
                <a:moveTo>
                  <a:pt x="48310" y="365798"/>
                </a:moveTo>
                <a:lnTo>
                  <a:pt x="0" y="93179"/>
                </a:lnTo>
                <a:lnTo>
                  <a:pt x="1011110" y="0"/>
                </a:lnTo>
                <a:lnTo>
                  <a:pt x="1028369" y="196710"/>
                </a:lnTo>
                <a:lnTo>
                  <a:pt x="48310" y="36579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 rot="21060000">
            <a:off x="8040907" y="3602391"/>
            <a:ext cx="317409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0"/>
              </a:lnSpc>
            </a:pPr>
            <a:r>
              <a:rPr sz="650" spc="-40" dirty="0">
                <a:solidFill>
                  <a:srgbClr val="686868"/>
                </a:solidFill>
                <a:latin typeface="Arial Unicode MS"/>
                <a:cs typeface="Arial Unicode MS"/>
              </a:rPr>
              <a:t>C</a:t>
            </a:r>
            <a:r>
              <a:rPr sz="650" spc="-20" dirty="0">
                <a:solidFill>
                  <a:srgbClr val="686868"/>
                </a:solidFill>
                <a:latin typeface="Arial Unicode MS"/>
                <a:cs typeface="Arial Unicode MS"/>
              </a:rPr>
              <a:t>O</a:t>
            </a:r>
            <a:r>
              <a:rPr sz="650" spc="-5" dirty="0">
                <a:solidFill>
                  <a:srgbClr val="686868"/>
                </a:solidFill>
                <a:latin typeface="Arial Unicode MS"/>
                <a:cs typeface="Arial Unicode MS"/>
              </a:rPr>
              <a:t>D</a:t>
            </a:r>
            <a:r>
              <a:rPr sz="650" spc="-15" dirty="0">
                <a:solidFill>
                  <a:srgbClr val="686868"/>
                </a:solidFill>
                <a:latin typeface="Arial Unicode MS"/>
                <a:cs typeface="Arial Unicode MS"/>
              </a:rPr>
              <a:t>H</a:t>
            </a:r>
            <a:r>
              <a:rPr sz="975" spc="89" baseline="4273" dirty="0">
                <a:solidFill>
                  <a:srgbClr val="686868"/>
                </a:solidFill>
                <a:latin typeface="Arial Unicode MS"/>
                <a:cs typeface="Arial Unicode MS"/>
              </a:rPr>
              <a:t>A</a:t>
            </a:r>
            <a:endParaRPr sz="975" baseline="4273">
              <a:latin typeface="Arial Unicode MS"/>
              <a:cs typeface="Arial Unicode M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985460" y="4758309"/>
            <a:ext cx="355600" cy="562610"/>
          </a:xfrm>
          <a:custGeom>
            <a:avLst/>
            <a:gdLst/>
            <a:ahLst/>
            <a:cxnLst/>
            <a:rect l="l" t="t" r="r" b="b"/>
            <a:pathLst>
              <a:path w="355600" h="562610">
                <a:moveTo>
                  <a:pt x="265709" y="0"/>
                </a:moveTo>
                <a:lnTo>
                  <a:pt x="0" y="48310"/>
                </a:lnTo>
                <a:lnTo>
                  <a:pt x="86271" y="562483"/>
                </a:lnTo>
                <a:lnTo>
                  <a:pt x="355434" y="517626"/>
                </a:lnTo>
                <a:lnTo>
                  <a:pt x="265709" y="0"/>
                </a:lnTo>
                <a:close/>
              </a:path>
            </a:pathLst>
          </a:custGeom>
          <a:solidFill>
            <a:srgbClr val="64F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85537" y="4758486"/>
            <a:ext cx="355600" cy="562610"/>
          </a:xfrm>
          <a:custGeom>
            <a:avLst/>
            <a:gdLst/>
            <a:ahLst/>
            <a:cxnLst/>
            <a:rect l="l" t="t" r="r" b="b"/>
            <a:pathLst>
              <a:path w="355600" h="562610">
                <a:moveTo>
                  <a:pt x="265722" y="0"/>
                </a:moveTo>
                <a:lnTo>
                  <a:pt x="355447" y="517639"/>
                </a:lnTo>
                <a:lnTo>
                  <a:pt x="86271" y="562495"/>
                </a:lnTo>
                <a:lnTo>
                  <a:pt x="0" y="48310"/>
                </a:lnTo>
                <a:lnTo>
                  <a:pt x="265722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 rot="21060000">
            <a:off x="7792014" y="4650689"/>
            <a:ext cx="286986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0"/>
              </a:lnSpc>
            </a:pPr>
            <a:r>
              <a:rPr sz="650" spc="-40" dirty="0">
                <a:solidFill>
                  <a:srgbClr val="686868"/>
                </a:solidFill>
                <a:latin typeface="Arial Unicode MS"/>
                <a:cs typeface="Arial Unicode MS"/>
              </a:rPr>
              <a:t>F</a:t>
            </a:r>
            <a:r>
              <a:rPr sz="650" spc="45" dirty="0">
                <a:solidFill>
                  <a:srgbClr val="686868"/>
                </a:solidFill>
                <a:latin typeface="Arial Unicode MS"/>
                <a:cs typeface="Arial Unicode MS"/>
              </a:rPr>
              <a:t>V</a:t>
            </a:r>
            <a:r>
              <a:rPr sz="650" spc="-65" dirty="0">
                <a:solidFill>
                  <a:srgbClr val="686868"/>
                </a:solidFill>
                <a:latin typeface="Arial Unicode MS"/>
                <a:cs typeface="Arial Unicode MS"/>
              </a:rPr>
              <a:t>G</a:t>
            </a:r>
            <a:r>
              <a:rPr sz="650" spc="15" dirty="0">
                <a:solidFill>
                  <a:srgbClr val="686868"/>
                </a:solidFill>
                <a:latin typeface="Arial Unicode MS"/>
                <a:cs typeface="Arial Unicode MS"/>
              </a:rPr>
              <a:t>L</a:t>
            </a:r>
            <a:r>
              <a:rPr sz="650" spc="-25" dirty="0">
                <a:solidFill>
                  <a:srgbClr val="686868"/>
                </a:solidFill>
                <a:latin typeface="Arial Unicode MS"/>
                <a:cs typeface="Arial Unicode MS"/>
              </a:rPr>
              <a:t>S</a:t>
            </a:r>
            <a:endParaRPr sz="650">
              <a:latin typeface="Arial Unicode MS"/>
              <a:cs typeface="Arial Unicode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436078" y="2736255"/>
            <a:ext cx="1159510" cy="518159"/>
          </a:xfrm>
          <a:custGeom>
            <a:avLst/>
            <a:gdLst/>
            <a:ahLst/>
            <a:cxnLst/>
            <a:rect l="l" t="t" r="r" b="b"/>
            <a:pathLst>
              <a:path w="1159509" h="518160">
                <a:moveTo>
                  <a:pt x="1097394" y="0"/>
                </a:moveTo>
                <a:lnTo>
                  <a:pt x="952461" y="34505"/>
                </a:lnTo>
                <a:lnTo>
                  <a:pt x="949007" y="20701"/>
                </a:lnTo>
                <a:lnTo>
                  <a:pt x="790257" y="62115"/>
                </a:lnTo>
                <a:lnTo>
                  <a:pt x="793711" y="75920"/>
                </a:lnTo>
                <a:lnTo>
                  <a:pt x="0" y="272618"/>
                </a:lnTo>
                <a:lnTo>
                  <a:pt x="62128" y="517639"/>
                </a:lnTo>
                <a:lnTo>
                  <a:pt x="1159510" y="245008"/>
                </a:lnTo>
                <a:lnTo>
                  <a:pt x="109739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512007" y="3457492"/>
            <a:ext cx="597535" cy="1646555"/>
          </a:xfrm>
          <a:custGeom>
            <a:avLst/>
            <a:gdLst/>
            <a:ahLst/>
            <a:cxnLst/>
            <a:rect l="l" t="t" r="r" b="b"/>
            <a:pathLst>
              <a:path w="597534" h="1646554">
                <a:moveTo>
                  <a:pt x="272618" y="1646085"/>
                </a:moveTo>
                <a:lnTo>
                  <a:pt x="0" y="55219"/>
                </a:lnTo>
                <a:lnTo>
                  <a:pt x="324383" y="0"/>
                </a:lnTo>
                <a:lnTo>
                  <a:pt x="597001" y="1587423"/>
                </a:lnTo>
                <a:lnTo>
                  <a:pt x="272618" y="164608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457555" y="4171833"/>
            <a:ext cx="262890" cy="193675"/>
          </a:xfrm>
          <a:custGeom>
            <a:avLst/>
            <a:gdLst/>
            <a:ahLst/>
            <a:cxnLst/>
            <a:rect l="l" t="t" r="r" b="b"/>
            <a:pathLst>
              <a:path w="262890" h="193675">
                <a:moveTo>
                  <a:pt x="234657" y="0"/>
                </a:moveTo>
                <a:lnTo>
                  <a:pt x="262267" y="151841"/>
                </a:lnTo>
                <a:lnTo>
                  <a:pt x="24155" y="193255"/>
                </a:lnTo>
                <a:lnTo>
                  <a:pt x="0" y="41414"/>
                </a:lnTo>
                <a:lnTo>
                  <a:pt x="23465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395434" y="3830189"/>
            <a:ext cx="280035" cy="276225"/>
          </a:xfrm>
          <a:custGeom>
            <a:avLst/>
            <a:gdLst/>
            <a:ahLst/>
            <a:cxnLst/>
            <a:rect l="l" t="t" r="r" b="b"/>
            <a:pathLst>
              <a:path w="280034" h="276225">
                <a:moveTo>
                  <a:pt x="0" y="41414"/>
                </a:moveTo>
                <a:lnTo>
                  <a:pt x="238112" y="0"/>
                </a:lnTo>
                <a:lnTo>
                  <a:pt x="279527" y="234670"/>
                </a:lnTo>
                <a:lnTo>
                  <a:pt x="41414" y="276072"/>
                </a:lnTo>
                <a:lnTo>
                  <a:pt x="0" y="4141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350573" y="3571370"/>
            <a:ext cx="266065" cy="193675"/>
          </a:xfrm>
          <a:custGeom>
            <a:avLst/>
            <a:gdLst/>
            <a:ahLst/>
            <a:cxnLst/>
            <a:rect l="l" t="t" r="r" b="b"/>
            <a:pathLst>
              <a:path w="266065" h="193675">
                <a:moveTo>
                  <a:pt x="0" y="41414"/>
                </a:moveTo>
                <a:lnTo>
                  <a:pt x="238112" y="0"/>
                </a:lnTo>
                <a:lnTo>
                  <a:pt x="265722" y="151841"/>
                </a:lnTo>
                <a:lnTo>
                  <a:pt x="27609" y="193255"/>
                </a:lnTo>
                <a:lnTo>
                  <a:pt x="0" y="4141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133166" y="3492004"/>
            <a:ext cx="186690" cy="1059815"/>
          </a:xfrm>
          <a:custGeom>
            <a:avLst/>
            <a:gdLst/>
            <a:ahLst/>
            <a:cxnLst/>
            <a:rect l="l" t="t" r="r" b="b"/>
            <a:pathLst>
              <a:path w="186690" h="1059814">
                <a:moveTo>
                  <a:pt x="0" y="0"/>
                </a:moveTo>
                <a:lnTo>
                  <a:pt x="186347" y="10594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461766" y="4527274"/>
            <a:ext cx="62230" cy="980440"/>
          </a:xfrm>
          <a:custGeom>
            <a:avLst/>
            <a:gdLst/>
            <a:ahLst/>
            <a:cxnLst/>
            <a:rect l="l" t="t" r="r" b="b"/>
            <a:pathLst>
              <a:path w="62229" h="980439">
                <a:moveTo>
                  <a:pt x="62115" y="98005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42761" y="2446374"/>
            <a:ext cx="2957830" cy="3078480"/>
          </a:xfrm>
          <a:custGeom>
            <a:avLst/>
            <a:gdLst/>
            <a:ahLst/>
            <a:cxnLst/>
            <a:rect l="l" t="t" r="r" b="b"/>
            <a:pathLst>
              <a:path w="2957829" h="3078479">
                <a:moveTo>
                  <a:pt x="421004" y="3078213"/>
                </a:moveTo>
                <a:lnTo>
                  <a:pt x="383044" y="2853905"/>
                </a:lnTo>
                <a:lnTo>
                  <a:pt x="0" y="576300"/>
                </a:lnTo>
                <a:lnTo>
                  <a:pt x="1480438" y="213956"/>
                </a:lnTo>
                <a:lnTo>
                  <a:pt x="2115400" y="69024"/>
                </a:lnTo>
                <a:lnTo>
                  <a:pt x="2836633" y="0"/>
                </a:lnTo>
                <a:lnTo>
                  <a:pt x="2912554" y="852373"/>
                </a:lnTo>
                <a:lnTo>
                  <a:pt x="2957423" y="1321701"/>
                </a:lnTo>
                <a:lnTo>
                  <a:pt x="2460485" y="1387271"/>
                </a:lnTo>
                <a:lnTo>
                  <a:pt x="2567470" y="3060954"/>
                </a:lnTo>
                <a:lnTo>
                  <a:pt x="421004" y="3078213"/>
                </a:lnTo>
                <a:close/>
              </a:path>
            </a:pathLst>
          </a:custGeom>
          <a:ln w="3175">
            <a:solidFill>
              <a:srgbClr val="FF2B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5995" y="1314005"/>
            <a:ext cx="7200265" cy="4896485"/>
          </a:xfrm>
          <a:custGeom>
            <a:avLst/>
            <a:gdLst/>
            <a:ahLst/>
            <a:cxnLst/>
            <a:rect l="l" t="t" r="r" b="b"/>
            <a:pathLst>
              <a:path w="7200265" h="4896485">
                <a:moveTo>
                  <a:pt x="0" y="4896002"/>
                </a:moveTo>
                <a:lnTo>
                  <a:pt x="7199998" y="4896002"/>
                </a:lnTo>
                <a:lnTo>
                  <a:pt x="7199998" y="0"/>
                </a:lnTo>
                <a:lnTo>
                  <a:pt x="0" y="0"/>
                </a:lnTo>
                <a:lnTo>
                  <a:pt x="0" y="48960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4388" y="1362735"/>
            <a:ext cx="7128776" cy="4797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Image 11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"/>
            <a:ext cx="10693400" cy="75617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Image 6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"/>
            <a:ext cx="10693400" cy="75617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Image 11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"/>
            <a:ext cx="10693400" cy="75617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6" name="Image 68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"/>
            <a:ext cx="10693400" cy="75617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109</Words>
  <Application>Microsoft Office PowerPoint</Application>
  <PresentationFormat>Personnalisé</PresentationFormat>
  <Paragraphs>66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 Unicode MS</vt:lpstr>
      <vt:lpstr>Arial</vt:lpstr>
      <vt:lpstr>Calibri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Daniel Ingold</cp:lastModifiedBy>
  <cp:revision>4</cp:revision>
  <dcterms:created xsi:type="dcterms:W3CDTF">2019-02-01T08:41:05Z</dcterms:created>
  <dcterms:modified xsi:type="dcterms:W3CDTF">2019-02-01T08:54:58Z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2019-01-31T00:00:00Z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2019-02-01T00:00:00Z</vt:filetime>
  </property>
</Properties>
</file>