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4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75302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IMG_1338.jpg" descr="IMG_13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704803" y="-1533989"/>
            <a:ext cx="9616183" cy="12821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IMG_1339.jpg" descr="IMG_13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551706" y="-2216919"/>
            <a:ext cx="9901388" cy="13201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IMG_1341.jpg" descr="IMG_13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0" y="-1"/>
            <a:ext cx="130048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IMG_1334.JPG" descr="IMG_13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644930" y="-1583465"/>
            <a:ext cx="9690399" cy="12920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Corps"/>
          <p:cNvSpPr txBox="1">
            <a:spLocks noGrp="1"/>
          </p:cNvSpPr>
          <p:nvPr>
            <p:ph type="subTitle" sz="quarter" idx="1"/>
          </p:nvPr>
        </p:nvSpPr>
        <p:spPr>
          <a:xfrm rot="16200000">
            <a:off x="1270000" y="5029200"/>
            <a:ext cx="10464800" cy="11303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IMG_1332.jpg" descr="IMG_13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4076">
            <a:off x="1612580" y="-1600032"/>
            <a:ext cx="9765170" cy="12984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IMG_1333-2.jpg" descr="IMG_1333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674862" y="-1582788"/>
            <a:ext cx="9655076" cy="12873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Personnalisé</PresentationFormat>
  <Paragraphs>0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Helvetica Neue</vt:lpstr>
      <vt:lpstr>Helvetica Neue Light</vt:lpstr>
      <vt:lpstr>Helvetica Neue Medium</vt:lpstr>
      <vt:lpstr>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Daniel Ingold</dc:creator>
  <cp:lastModifiedBy>Daniel Ingold</cp:lastModifiedBy>
  <cp:revision>1</cp:revision>
  <dcterms:modified xsi:type="dcterms:W3CDTF">2019-01-31T08:35:08Z</dcterms:modified>
</cp:coreProperties>
</file>