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050528" y="181819"/>
            <a:ext cx="954307" cy="1077496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mercredi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30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3200" dirty="0">
                <a:solidFill>
                  <a:srgbClr val="762700"/>
                </a:solidFill>
              </a:rPr>
              <a:t>Acte </a:t>
            </a:r>
            <a:r>
              <a:rPr lang="fr-CH" sz="3200" dirty="0" smtClean="0">
                <a:solidFill>
                  <a:srgbClr val="762700"/>
                </a:solidFill>
              </a:rPr>
              <a:t>4: Industrie du bois</a:t>
            </a:r>
            <a:endParaRPr lang="fr-CH" sz="3200" dirty="0">
              <a:solidFill>
                <a:srgbClr val="7627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4326" y="2646502"/>
            <a:ext cx="9790605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16h25	Table ronde : Quel scénario de gestion forestière pour quel modèle de développement </a:t>
            </a:r>
            <a:r>
              <a:rPr lang="fr-CH" sz="1600" dirty="0" smtClean="0">
                <a:solidFill>
                  <a:srgbClr val="762700"/>
                </a:solidFill>
              </a:rPr>
              <a:t>?</a:t>
            </a:r>
            <a:br>
              <a:rPr lang="fr-CH" sz="1600" dirty="0" smtClean="0">
                <a:solidFill>
                  <a:srgbClr val="762700"/>
                </a:solidFill>
              </a:rPr>
            </a:br>
            <a:endParaRPr lang="fr-CH" sz="1600" dirty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/>
              <a:t>Michael Gautschi</a:t>
            </a:r>
            <a:r>
              <a:rPr lang="fr-CH" sz="1600" dirty="0"/>
              <a:t>, Industrie Bois </a:t>
            </a:r>
            <a:r>
              <a:rPr lang="fr-CH" sz="1600" dirty="0" smtClean="0"/>
              <a:t>Suisse</a:t>
            </a:r>
            <a:br>
              <a:rPr lang="fr-CH" sz="1600" dirty="0" smtClean="0"/>
            </a:br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Lucile Delaunay-Driquert</a:t>
            </a:r>
            <a:r>
              <a:rPr lang="fr-CH" sz="1600" dirty="0"/>
              <a:t>, </a:t>
            </a:r>
            <a:r>
              <a:rPr lang="fr-CH" sz="1600" dirty="0" err="1"/>
              <a:t>Weidmann</a:t>
            </a:r>
            <a:r>
              <a:rPr lang="fr-CH" sz="1600" dirty="0"/>
              <a:t> </a:t>
            </a:r>
            <a:r>
              <a:rPr lang="fr-CH" sz="1600" dirty="0" smtClean="0"/>
              <a:t>Group</a:t>
            </a:r>
            <a:br>
              <a:rPr lang="fr-CH" sz="1600" dirty="0" smtClean="0"/>
            </a:br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Patrick </a:t>
            </a:r>
            <a:r>
              <a:rPr lang="fr-CH" sz="1600" b="1" dirty="0" err="1"/>
              <a:t>Corbat</a:t>
            </a:r>
            <a:r>
              <a:rPr lang="fr-CH" sz="1600" dirty="0"/>
              <a:t>, Directeur Général CORBAT A &amp; C </a:t>
            </a:r>
            <a:r>
              <a:rPr lang="fr-CH" sz="1600" dirty="0" smtClean="0"/>
              <a:t>SA</a:t>
            </a:r>
            <a:br>
              <a:rPr lang="fr-CH" sz="1600" dirty="0" smtClean="0"/>
            </a:br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Stéphane </a:t>
            </a:r>
            <a:r>
              <a:rPr lang="fr-CH" sz="1600" b="1" dirty="0" err="1"/>
              <a:t>Grulois</a:t>
            </a:r>
            <a:r>
              <a:rPr lang="fr-CH" sz="1600" dirty="0"/>
              <a:t>, FCBA, Institut national technique de la filière </a:t>
            </a:r>
            <a:r>
              <a:rPr lang="fr-CH" sz="1600" dirty="0" smtClean="0"/>
              <a:t>bois</a:t>
            </a:r>
            <a:br>
              <a:rPr lang="fr-CH" sz="1600" dirty="0" smtClean="0"/>
            </a:br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Hans Zurbrügg</a:t>
            </a:r>
            <a:r>
              <a:rPr lang="fr-CH" sz="1600" dirty="0"/>
              <a:t>, </a:t>
            </a:r>
            <a:r>
              <a:rPr lang="fr-CH" sz="1600" dirty="0" err="1"/>
              <a:t>Swisskrono</a:t>
            </a:r>
            <a:r>
              <a:rPr lang="fr-CH" sz="1600" dirty="0"/>
              <a:t> AG</a:t>
            </a:r>
            <a:endParaRPr lang="fr-CH" sz="1600" dirty="0">
              <a:solidFill>
                <a:srgbClr val="7627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22</cp:revision>
  <dcterms:created xsi:type="dcterms:W3CDTF">2019-01-25T10:28:53Z</dcterms:created>
  <dcterms:modified xsi:type="dcterms:W3CDTF">2019-01-29T16:05:39Z</dcterms:modified>
</cp:coreProperties>
</file>