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>
                <a:solidFill>
                  <a:srgbClr val="762700"/>
                </a:solidFill>
              </a:rPr>
              <a:t>Acte </a:t>
            </a:r>
            <a:r>
              <a:rPr lang="fr-CH" sz="3200" dirty="0" smtClean="0">
                <a:solidFill>
                  <a:srgbClr val="762700"/>
                </a:solidFill>
              </a:rPr>
              <a:t>3: Bois énergie</a:t>
            </a:r>
            <a:endParaRPr lang="fr-CH" sz="3200" dirty="0">
              <a:solidFill>
                <a:srgbClr val="7627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1784727"/>
            <a:ext cx="97906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14h10</a:t>
            </a:r>
            <a:r>
              <a:rPr lang="fr-CH" sz="1600" dirty="0"/>
              <a:t>	</a:t>
            </a:r>
            <a:r>
              <a:rPr lang="fr-CH" sz="1600" dirty="0">
                <a:solidFill>
                  <a:srgbClr val="762700"/>
                </a:solidFill>
              </a:rPr>
              <a:t>Table ronde: </a:t>
            </a:r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Les </a:t>
            </a:r>
            <a:r>
              <a:rPr lang="fr-CH" sz="1600" dirty="0">
                <a:solidFill>
                  <a:srgbClr val="762700"/>
                </a:solidFill>
              </a:rPr>
              <a:t>lois du marché constituent-elles le juste critère pour fixer le prix de l’énergie et permettent-elles d’exploiter l’important potentiel du bois </a:t>
            </a:r>
            <a:r>
              <a:rPr lang="fr-CH" sz="1600" dirty="0" smtClean="0">
                <a:solidFill>
                  <a:srgbClr val="762700"/>
                </a:solidFill>
              </a:rPr>
              <a:t>?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 </a:t>
            </a:r>
            <a:r>
              <a:rPr lang="fr-CH" sz="1600" dirty="0">
                <a:solidFill>
                  <a:srgbClr val="762700"/>
                </a:solidFill>
              </a:rPr>
              <a:t/>
            </a:r>
            <a:br>
              <a:rPr lang="fr-CH" sz="1600" dirty="0">
                <a:solidFill>
                  <a:srgbClr val="762700"/>
                </a:solidFill>
              </a:rPr>
            </a:br>
            <a:r>
              <a:rPr lang="fr-CH" sz="1600" b="1" dirty="0" smtClean="0"/>
              <a:t>Jean-Michel </a:t>
            </a:r>
            <a:r>
              <a:rPr lang="fr-CH" sz="1600" b="1" dirty="0" err="1"/>
              <a:t>Bonvin</a:t>
            </a:r>
            <a:r>
              <a:rPr lang="fr-CH" sz="1600" dirty="0"/>
              <a:t>, Directeur </a:t>
            </a:r>
            <a:r>
              <a:rPr lang="fr-CH" sz="1600" dirty="0" err="1"/>
              <a:t>GreenWatt</a:t>
            </a:r>
            <a:r>
              <a:rPr lang="fr-CH" sz="1600" dirty="0"/>
              <a:t> Groupe </a:t>
            </a:r>
            <a:r>
              <a:rPr lang="fr-CH" sz="1600" dirty="0" smtClean="0"/>
              <a:t>E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>
                <a:solidFill>
                  <a:srgbClr val="762700"/>
                </a:solidFill>
              </a:rPr>
              <a:t>	</a:t>
            </a:r>
            <a:r>
              <a:rPr lang="fr-CH" sz="1600" b="1"/>
              <a:t>Nicolas Evrard</a:t>
            </a:r>
            <a:r>
              <a:rPr lang="fr-CH" sz="1600"/>
              <a:t>, Vice-président de la communauté de communes de la vallée de Chamonix</a:t>
            </a:r>
          </a:p>
          <a:p>
            <a:pPr marL="893763" indent="-893763"/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Etienne de </a:t>
            </a:r>
            <a:r>
              <a:rPr lang="fr-CH" sz="1600" b="1" dirty="0" err="1"/>
              <a:t>Beauval</a:t>
            </a:r>
            <a:r>
              <a:rPr lang="fr-CH" sz="1600" dirty="0"/>
              <a:t>, Directeur des projets industriels de </a:t>
            </a:r>
            <a:r>
              <a:rPr lang="fr-CH" sz="1600" dirty="0" err="1"/>
              <a:t>Sogetri</a:t>
            </a:r>
            <a:r>
              <a:rPr lang="fr-CH" sz="1600" dirty="0"/>
              <a:t> SA, </a:t>
            </a:r>
            <a:r>
              <a:rPr lang="fr-CH" sz="1600" dirty="0" smtClean="0"/>
              <a:t/>
            </a:r>
            <a:br>
              <a:rPr lang="fr-CH" sz="1600" dirty="0" smtClean="0"/>
            </a:br>
            <a:r>
              <a:rPr lang="fr-CH" sz="1600" dirty="0" smtClean="0"/>
              <a:t>Groupe </a:t>
            </a:r>
            <a:r>
              <a:rPr lang="fr-CH" sz="1600" dirty="0" err="1"/>
              <a:t>Helvetia</a:t>
            </a:r>
            <a:r>
              <a:rPr lang="fr-CH" sz="1600" dirty="0"/>
              <a:t> </a:t>
            </a:r>
            <a:r>
              <a:rPr lang="fr-CH" sz="1600" dirty="0" smtClean="0"/>
              <a:t>Environnement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Hervé </a:t>
            </a:r>
            <a:r>
              <a:rPr lang="fr-CH" sz="1600" b="1" dirty="0" err="1"/>
              <a:t>Houin</a:t>
            </a:r>
            <a:r>
              <a:rPr lang="fr-CH" sz="1600" dirty="0"/>
              <a:t>, Directeur territorial de l’Office National des Forêts </a:t>
            </a:r>
            <a:r>
              <a:rPr lang="fr-CH" sz="1600" dirty="0" smtClean="0"/>
              <a:t>Auvergne-Rhône-Alpes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Olivier Andres</a:t>
            </a:r>
            <a:r>
              <a:rPr lang="fr-CH" sz="1600" dirty="0"/>
              <a:t>, Directeur général, office cantonal de l’énergie, État de </a:t>
            </a:r>
            <a:r>
              <a:rPr lang="fr-CH" sz="1600" dirty="0" smtClean="0"/>
              <a:t>Genève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François </a:t>
            </a:r>
            <a:r>
              <a:rPr lang="fr-CH" sz="1600" b="1" dirty="0" err="1"/>
              <a:t>Vuille</a:t>
            </a:r>
            <a:r>
              <a:rPr lang="fr-CH" sz="1600" dirty="0"/>
              <a:t>, Directeur de l’énergie, </a:t>
            </a:r>
            <a:r>
              <a:rPr lang="fr-CH" sz="1600" dirty="0" smtClean="0"/>
              <a:t>Vaud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Lionel Piet</a:t>
            </a:r>
            <a:r>
              <a:rPr lang="fr-CH" sz="1600" dirty="0"/>
              <a:t>, Directeur général de la coopérative COFORET</a:t>
            </a: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22</cp:revision>
  <dcterms:created xsi:type="dcterms:W3CDTF">2019-01-25T10:28:53Z</dcterms:created>
  <dcterms:modified xsi:type="dcterms:W3CDTF">2019-01-29T18:21:54Z</dcterms:modified>
</cp:coreProperties>
</file>