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200" dirty="0">
                <a:solidFill>
                  <a:srgbClr val="762700"/>
                </a:solidFill>
              </a:rPr>
              <a:t>Acte </a:t>
            </a:r>
            <a:r>
              <a:rPr lang="fr-CH" sz="3200" dirty="0" smtClean="0">
                <a:solidFill>
                  <a:srgbClr val="762700"/>
                </a:solidFill>
              </a:rPr>
              <a:t>2: L’investissement durable</a:t>
            </a:r>
            <a:endParaRPr lang="fr-CH" sz="3200" dirty="0">
              <a:solidFill>
                <a:srgbClr val="7627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6" y="1783008"/>
            <a:ext cx="979060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6938" indent="-896938"/>
            <a:r>
              <a:rPr lang="fr-CH" sz="1600" dirty="0">
                <a:solidFill>
                  <a:srgbClr val="762700"/>
                </a:solidFill>
              </a:rPr>
              <a:t>11h15	Table ronde </a:t>
            </a:r>
            <a:endParaRPr lang="fr-CH" sz="1600" dirty="0" smtClean="0">
              <a:solidFill>
                <a:srgbClr val="762700"/>
              </a:solidFill>
            </a:endParaRPr>
          </a:p>
          <a:p>
            <a:pPr marL="896938" indent="-896938"/>
            <a:r>
              <a:rPr lang="fr-CH" sz="1600" dirty="0">
                <a:solidFill>
                  <a:srgbClr val="762700"/>
                </a:solidFill>
              </a:rPr>
              <a:t/>
            </a:r>
            <a:br>
              <a:rPr lang="fr-CH" sz="1600" dirty="0">
                <a:solidFill>
                  <a:srgbClr val="762700"/>
                </a:solidFill>
              </a:rPr>
            </a:br>
            <a:r>
              <a:rPr lang="fr-CH" sz="1600" dirty="0"/>
              <a:t>	</a:t>
            </a:r>
            <a:r>
              <a:rPr lang="fr-CH" sz="1600" b="1" dirty="0"/>
              <a:t>David </a:t>
            </a:r>
            <a:r>
              <a:rPr lang="fr-CH" sz="1600" b="1" dirty="0" err="1"/>
              <a:t>Hiler</a:t>
            </a:r>
            <a:r>
              <a:rPr lang="fr-CH" sz="1600" dirty="0"/>
              <a:t>, Vice-président de </a:t>
            </a:r>
            <a:r>
              <a:rPr lang="fr-CH" sz="1600" dirty="0" err="1"/>
              <a:t>Sustainable</a:t>
            </a:r>
            <a:r>
              <a:rPr lang="fr-CH" sz="1600" dirty="0"/>
              <a:t> Finance </a:t>
            </a:r>
            <a:r>
              <a:rPr lang="fr-CH" sz="1600" dirty="0" smtClean="0"/>
              <a:t>Geneva</a:t>
            </a:r>
            <a:br>
              <a:rPr lang="fr-CH" sz="1600" dirty="0" smtClean="0"/>
            </a:br>
            <a:endParaRPr lang="fr-CH" sz="1600" dirty="0"/>
          </a:p>
          <a:p>
            <a:pPr marL="896938" indent="-896938"/>
            <a:r>
              <a:rPr lang="fr-CH" sz="1600" dirty="0"/>
              <a:t>	</a:t>
            </a:r>
            <a:r>
              <a:rPr lang="fr-CH" sz="1600" b="1" dirty="0"/>
              <a:t>François </a:t>
            </a:r>
            <a:r>
              <a:rPr lang="fr-CH" sz="1600" b="1" dirty="0" err="1"/>
              <a:t>Leforestier</a:t>
            </a:r>
            <a:r>
              <a:rPr lang="fr-CH" sz="1600" dirty="0"/>
              <a:t>, Cabinet </a:t>
            </a:r>
            <a:r>
              <a:rPr lang="fr-CH" sz="1600" dirty="0" err="1"/>
              <a:t>Leforestier</a:t>
            </a:r>
            <a:r>
              <a:rPr lang="fr-CH" sz="1600" dirty="0"/>
              <a:t> </a:t>
            </a:r>
            <a:r>
              <a:rPr lang="fr-CH" sz="1600" dirty="0" smtClean="0"/>
              <a:t>Ltd</a:t>
            </a:r>
            <a:br>
              <a:rPr lang="fr-CH" sz="1600" dirty="0" smtClean="0"/>
            </a:br>
            <a:endParaRPr lang="fr-CH" sz="1600" dirty="0"/>
          </a:p>
          <a:p>
            <a:pPr marL="896938" indent="-896938"/>
            <a:r>
              <a:rPr lang="fr-CH" sz="1600" dirty="0"/>
              <a:t>	</a:t>
            </a:r>
            <a:r>
              <a:rPr lang="fr-CH" sz="1600" b="1" dirty="0"/>
              <a:t>Claudio </a:t>
            </a:r>
            <a:r>
              <a:rPr lang="fr-CH" sz="1600" b="1" dirty="0" err="1"/>
              <a:t>Morelli</a:t>
            </a:r>
            <a:r>
              <a:rPr lang="fr-CH" sz="1600" dirty="0"/>
              <a:t>, Pictet </a:t>
            </a:r>
            <a:r>
              <a:rPr lang="fr-CH" sz="1600" dirty="0" err="1"/>
              <a:t>Asset</a:t>
            </a:r>
            <a:r>
              <a:rPr lang="fr-CH" sz="1600" dirty="0"/>
              <a:t> Management (Funds </a:t>
            </a:r>
            <a:r>
              <a:rPr lang="fr-CH" sz="1600" dirty="0" err="1"/>
              <a:t>Timber</a:t>
            </a:r>
            <a:r>
              <a:rPr lang="fr-CH" sz="1600" dirty="0" smtClean="0"/>
              <a:t>)</a:t>
            </a:r>
            <a:br>
              <a:rPr lang="fr-CH" sz="1600" dirty="0" smtClean="0"/>
            </a:br>
            <a:endParaRPr lang="fr-CH" sz="1600" dirty="0"/>
          </a:p>
          <a:p>
            <a:pPr marL="896938" indent="-896938"/>
            <a:r>
              <a:rPr lang="fr-CH" sz="1600" dirty="0"/>
              <a:t>	</a:t>
            </a:r>
            <a:r>
              <a:rPr lang="fr-CH" sz="1600" b="1" dirty="0"/>
              <a:t>Jean </a:t>
            </a:r>
            <a:r>
              <a:rPr lang="fr-CH" sz="1600" b="1" dirty="0" err="1"/>
              <a:t>Laville</a:t>
            </a:r>
            <a:r>
              <a:rPr lang="fr-CH" sz="1600" dirty="0"/>
              <a:t>, Associé de </a:t>
            </a:r>
            <a:r>
              <a:rPr lang="fr-CH" sz="1600" dirty="0" err="1"/>
              <a:t>Conser</a:t>
            </a:r>
            <a:r>
              <a:rPr lang="fr-CH" sz="1600" dirty="0"/>
              <a:t> SA et directeur adjoint de </a:t>
            </a:r>
            <a:r>
              <a:rPr lang="fr-CH" sz="1600" dirty="0" err="1"/>
              <a:t>Swiss</a:t>
            </a:r>
            <a:r>
              <a:rPr lang="fr-CH" sz="1600" dirty="0"/>
              <a:t> </a:t>
            </a:r>
            <a:r>
              <a:rPr lang="fr-CH" sz="1600" dirty="0" err="1"/>
              <a:t>Sustainable</a:t>
            </a:r>
            <a:r>
              <a:rPr lang="fr-CH" sz="1600" dirty="0"/>
              <a:t> Finance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20</cp:revision>
  <dcterms:created xsi:type="dcterms:W3CDTF">2019-01-25T10:28:53Z</dcterms:created>
  <dcterms:modified xsi:type="dcterms:W3CDTF">2019-01-29T16:01:04Z</dcterms:modified>
</cp:coreProperties>
</file>