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2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4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91951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07531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34755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54445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94187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73826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58208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02929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72188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7370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83650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27691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/>
          <a:srcRect r="10077"/>
          <a:stretch/>
        </p:blipFill>
        <p:spPr>
          <a:xfrm>
            <a:off x="11050528" y="181819"/>
            <a:ext cx="954307" cy="1077496"/>
          </a:xfrm>
          <a:prstGeom prst="rect">
            <a:avLst/>
          </a:prstGeom>
        </p:spPr>
      </p:pic>
      <p:sp>
        <p:nvSpPr>
          <p:cNvPr id="22" name="ZoneTexte 21"/>
          <p:cNvSpPr txBox="1"/>
          <p:nvPr/>
        </p:nvSpPr>
        <p:spPr>
          <a:xfrm>
            <a:off x="11218779" y="6427113"/>
            <a:ext cx="973221" cy="43088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Ins="180000" rtlCol="0">
            <a:spAutoFit/>
          </a:bodyPr>
          <a:lstStyle/>
          <a:p>
            <a:pPr algn="r"/>
            <a:r>
              <a:rPr lang="fr-CH" sz="1100" dirty="0" smtClean="0">
                <a:solidFill>
                  <a:schemeClr val="bg1"/>
                </a:solidFill>
              </a:rPr>
              <a:t>mercredi </a:t>
            </a:r>
            <a:br>
              <a:rPr lang="fr-CH" sz="1100" dirty="0" smtClean="0">
                <a:solidFill>
                  <a:schemeClr val="bg1"/>
                </a:solidFill>
              </a:rPr>
            </a:br>
            <a:r>
              <a:rPr lang="fr-CH" sz="1100" dirty="0" smtClean="0">
                <a:solidFill>
                  <a:schemeClr val="bg1"/>
                </a:solidFill>
              </a:rPr>
              <a:t>30 janvier</a:t>
            </a:r>
            <a:endParaRPr lang="fr-CH" sz="1100" dirty="0">
              <a:solidFill>
                <a:schemeClr val="bg1"/>
              </a:solidFill>
            </a:endParaRPr>
          </a:p>
        </p:txBody>
      </p:sp>
      <p:sp>
        <p:nvSpPr>
          <p:cNvPr id="24" name="Titre 1"/>
          <p:cNvSpPr txBox="1">
            <a:spLocks/>
          </p:cNvSpPr>
          <p:nvPr/>
        </p:nvSpPr>
        <p:spPr>
          <a:xfrm>
            <a:off x="374327" y="89319"/>
            <a:ext cx="9144000" cy="9998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H" sz="3200" dirty="0">
                <a:solidFill>
                  <a:srgbClr val="762700"/>
                </a:solidFill>
              </a:rPr>
              <a:t>Acte 1: Exploiter la forêt pour protéger la planète 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74326" y="1783008"/>
            <a:ext cx="9790605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163638" indent="-1163638"/>
            <a:r>
              <a:rPr lang="fr-CH" sz="1600" dirty="0" smtClean="0">
                <a:solidFill>
                  <a:srgbClr val="762700"/>
                </a:solidFill>
              </a:rPr>
              <a:t>10h40	Table ronde</a:t>
            </a:r>
            <a:br>
              <a:rPr lang="fr-CH" sz="1600" dirty="0" smtClean="0">
                <a:solidFill>
                  <a:srgbClr val="762700"/>
                </a:solidFill>
              </a:rPr>
            </a:br>
            <a:r>
              <a:rPr lang="fr-CH" sz="1600" dirty="0" smtClean="0">
                <a:solidFill>
                  <a:srgbClr val="762700"/>
                </a:solidFill>
              </a:rPr>
              <a:t>Région</a:t>
            </a:r>
            <a:r>
              <a:rPr lang="fr-CH" sz="1600" dirty="0">
                <a:solidFill>
                  <a:srgbClr val="762700"/>
                </a:solidFill>
              </a:rPr>
              <a:t>, la coopération transfrontalière fait-elle sens à l’heure des grands débats sur </a:t>
            </a:r>
            <a:r>
              <a:rPr lang="fr-CH" sz="1600" dirty="0" smtClean="0">
                <a:solidFill>
                  <a:srgbClr val="762700"/>
                </a:solidFill>
              </a:rPr>
              <a:t>les labels </a:t>
            </a:r>
            <a:r>
              <a:rPr lang="fr-CH" sz="1600" dirty="0">
                <a:solidFill>
                  <a:srgbClr val="762700"/>
                </a:solidFill>
              </a:rPr>
              <a:t>et la provenance des bois? </a:t>
            </a:r>
            <a:endParaRPr lang="fr-CH" sz="1600" dirty="0" smtClean="0">
              <a:solidFill>
                <a:srgbClr val="762700"/>
              </a:solidFill>
            </a:endParaRPr>
          </a:p>
          <a:p>
            <a:pPr marL="893763" indent="-893763"/>
            <a:endParaRPr lang="fr-CH" sz="1600" dirty="0">
              <a:solidFill>
                <a:srgbClr val="762700"/>
              </a:solidFill>
            </a:endParaRPr>
          </a:p>
          <a:p>
            <a:pPr marL="1163638" indent="-1163638"/>
            <a:r>
              <a:rPr lang="fr-CH" sz="1600" b="1" dirty="0"/>
              <a:t>	Olivier </a:t>
            </a:r>
            <a:r>
              <a:rPr lang="fr-CH" sz="1600" b="1" dirty="0" err="1"/>
              <a:t>Chaumontet</a:t>
            </a:r>
            <a:r>
              <a:rPr lang="fr-CH" sz="1600" dirty="0"/>
              <a:t>, Communes forestières </a:t>
            </a:r>
            <a:r>
              <a:rPr lang="fr-CH" sz="1600" dirty="0" smtClean="0"/>
              <a:t>Auvergne-Rhône-Alpes</a:t>
            </a:r>
            <a:br>
              <a:rPr lang="fr-CH" sz="1600" dirty="0" smtClean="0"/>
            </a:br>
            <a:r>
              <a:rPr lang="fr-CH" sz="1600" dirty="0"/>
              <a:t/>
            </a:r>
            <a:br>
              <a:rPr lang="fr-CH" sz="1600" dirty="0"/>
            </a:br>
            <a:r>
              <a:rPr lang="fr-CH" sz="1600" b="1"/>
              <a:t>Lionel </a:t>
            </a:r>
            <a:r>
              <a:rPr lang="fr-CH" sz="1600" b="1" smtClean="0"/>
              <a:t>Duchamp</a:t>
            </a:r>
            <a:r>
              <a:rPr lang="fr-CH" sz="1600" smtClean="0"/>
              <a:t>, </a:t>
            </a:r>
            <a:r>
              <a:rPr lang="fr-CH" sz="1600" dirty="0"/>
              <a:t>Pôle Excellence Bois, Pays de </a:t>
            </a:r>
            <a:r>
              <a:rPr lang="fr-CH" sz="1600" dirty="0" smtClean="0"/>
              <a:t>Savoie</a:t>
            </a:r>
            <a:br>
              <a:rPr lang="fr-CH" sz="1600" dirty="0" smtClean="0"/>
            </a:br>
            <a:r>
              <a:rPr lang="fr-CH" sz="1600" dirty="0"/>
              <a:t/>
            </a:r>
            <a:br>
              <a:rPr lang="fr-CH" sz="1600" dirty="0"/>
            </a:br>
            <a:r>
              <a:rPr lang="fr-CH" sz="1600" b="1" dirty="0"/>
              <a:t>Daniel Ingold</a:t>
            </a:r>
            <a:r>
              <a:rPr lang="fr-CH" sz="1600" dirty="0"/>
              <a:t>, Directeur Cedotec, office romand de Lignum</a:t>
            </a: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4842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12</Words>
  <Application>Microsoft Office PowerPoint</Application>
  <PresentationFormat>Grand écran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FILIÈRE FORÊT-BOIS APPRÉHENDÉE DANS SON ENSEMBLE</dc:title>
  <dc:creator>Sébastien Droz</dc:creator>
  <cp:lastModifiedBy>Daniel Ingold</cp:lastModifiedBy>
  <cp:revision>21</cp:revision>
  <dcterms:created xsi:type="dcterms:W3CDTF">2019-01-25T10:28:53Z</dcterms:created>
  <dcterms:modified xsi:type="dcterms:W3CDTF">2019-01-29T16:32:18Z</dcterms:modified>
</cp:coreProperties>
</file>