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4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919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0753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475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5444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4187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38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5820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0292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218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73701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8365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AB687-66E4-4CE4-91FB-6AA41B3B4E1E}" type="datetimeFigureOut">
              <a:rPr lang="fr-CH" smtClean="0"/>
              <a:t>28.01.2019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CC8F2-E031-4807-871D-DBA0144D5E59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2769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 rotWithShape="1">
          <a:blip r:embed="rId2"/>
          <a:srcRect r="10077"/>
          <a:stretch/>
        </p:blipFill>
        <p:spPr>
          <a:xfrm>
            <a:off x="11050528" y="181819"/>
            <a:ext cx="954307" cy="1077496"/>
          </a:xfrm>
          <a:prstGeom prst="rect">
            <a:avLst/>
          </a:prstGeom>
        </p:spPr>
      </p:pic>
      <p:sp>
        <p:nvSpPr>
          <p:cNvPr id="22" name="ZoneTexte 21"/>
          <p:cNvSpPr txBox="1"/>
          <p:nvPr/>
        </p:nvSpPr>
        <p:spPr>
          <a:xfrm>
            <a:off x="11218779" y="6427113"/>
            <a:ext cx="973221" cy="43088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Ins="180000" rtlCol="0">
            <a:spAutoFit/>
          </a:bodyPr>
          <a:lstStyle/>
          <a:p>
            <a:pPr algn="r"/>
            <a:r>
              <a:rPr lang="fr-CH" sz="1100" dirty="0" smtClean="0">
                <a:solidFill>
                  <a:schemeClr val="bg1"/>
                </a:solidFill>
              </a:rPr>
              <a:t>mercredi </a:t>
            </a:r>
            <a:br>
              <a:rPr lang="fr-CH" sz="1100" dirty="0" smtClean="0">
                <a:solidFill>
                  <a:schemeClr val="bg1"/>
                </a:solidFill>
              </a:rPr>
            </a:br>
            <a:r>
              <a:rPr lang="fr-CH" sz="1100" dirty="0" smtClean="0">
                <a:solidFill>
                  <a:schemeClr val="bg1"/>
                </a:solidFill>
              </a:rPr>
              <a:t>30 janvier</a:t>
            </a:r>
            <a:endParaRPr lang="fr-CH" sz="1100" dirty="0">
              <a:solidFill>
                <a:schemeClr val="bg1"/>
              </a:solidFill>
            </a:endParaRP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374327" y="89319"/>
            <a:ext cx="9144000" cy="9998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CH" sz="3000" dirty="0" smtClean="0">
                <a:solidFill>
                  <a:srgbClr val="7627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 et modération</a:t>
            </a:r>
            <a:endParaRPr lang="fr-CH" sz="3000" dirty="0">
              <a:solidFill>
                <a:srgbClr val="7627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74327" y="1536784"/>
            <a:ext cx="6489578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893763" indent="-893763" defTabSz="987425"/>
            <a:r>
              <a:rPr lang="fr-CH" sz="1600" dirty="0">
                <a:solidFill>
                  <a:srgbClr val="762700"/>
                </a:solidFill>
              </a:rPr>
              <a:t>8h30	Introduction et modération</a:t>
            </a:r>
          </a:p>
          <a:p>
            <a:pPr marL="893763" indent="-893763" defTabSz="987425"/>
            <a:r>
              <a:rPr lang="fr-CH" sz="1600" dirty="0"/>
              <a:t>	</a:t>
            </a:r>
            <a:endParaRPr lang="fr-CH" sz="1600" dirty="0" smtClean="0"/>
          </a:p>
          <a:p>
            <a:pPr marL="893763" indent="-893763" defTabSz="987425"/>
            <a:r>
              <a:rPr lang="fr-CH" sz="1600" b="1" dirty="0"/>
              <a:t>	</a:t>
            </a:r>
            <a:r>
              <a:rPr lang="fr-CH" sz="1600" b="1" dirty="0" smtClean="0"/>
              <a:t>Claude </a:t>
            </a:r>
            <a:r>
              <a:rPr lang="fr-CH" sz="1600" b="1" dirty="0"/>
              <a:t>Haegi</a:t>
            </a:r>
            <a:r>
              <a:rPr lang="fr-CH" sz="1600" dirty="0"/>
              <a:t>, Président des Rencontres </a:t>
            </a:r>
            <a:r>
              <a:rPr lang="fr-CH" sz="1600" dirty="0" err="1"/>
              <a:t>WoodRise</a:t>
            </a:r>
            <a:r>
              <a:rPr lang="fr-CH" sz="1600" dirty="0"/>
              <a:t> et de Lignum Genève</a:t>
            </a:r>
          </a:p>
          <a:p>
            <a:pPr marL="893763" indent="-893763" defTabSz="987425"/>
            <a:r>
              <a:rPr lang="fr-CH" sz="1600" dirty="0"/>
              <a:t>	</a:t>
            </a:r>
            <a:endParaRPr lang="fr-CH" sz="1600" dirty="0" smtClean="0"/>
          </a:p>
          <a:p>
            <a:pPr marL="893763" indent="-893763" defTabSz="987425"/>
            <a:r>
              <a:rPr lang="fr-CH" sz="1600" b="1" dirty="0"/>
              <a:t>	</a:t>
            </a:r>
            <a:r>
              <a:rPr lang="fr-CH" sz="1600" b="1" dirty="0" smtClean="0"/>
              <a:t>Roger </a:t>
            </a:r>
            <a:r>
              <a:rPr lang="fr-CH" sz="1600" b="1" dirty="0"/>
              <a:t>Beer</a:t>
            </a:r>
            <a:r>
              <a:rPr lang="fr-CH" sz="1600" dirty="0"/>
              <a:t>, Ingénieur forestier EPFZ, responsable du secteur des forêts à l’Etat de Genève</a:t>
            </a:r>
          </a:p>
          <a:p>
            <a:pPr marL="893763" indent="-893763" defTabSz="987425"/>
            <a:r>
              <a:rPr lang="fr-CH" sz="1600" dirty="0"/>
              <a:t>	</a:t>
            </a:r>
            <a:endParaRPr lang="fr-CH" sz="1600" dirty="0" smtClean="0"/>
          </a:p>
          <a:p>
            <a:pPr marL="893763" indent="-893763" defTabSz="987425"/>
            <a:r>
              <a:rPr lang="fr-CH" sz="1600" b="1" dirty="0"/>
              <a:t>	</a:t>
            </a:r>
            <a:r>
              <a:rPr lang="fr-CH" sz="1600" b="1" dirty="0" smtClean="0"/>
              <a:t>Ernst </a:t>
            </a:r>
            <a:r>
              <a:rPr lang="fr-CH" sz="1600" b="1" dirty="0" err="1"/>
              <a:t>Zürcher</a:t>
            </a:r>
            <a:r>
              <a:rPr lang="fr-CH" sz="1600" dirty="0"/>
              <a:t>, observateur scientifique, professeur et chercheur en science du bois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2" name="Picture 2" descr="https://rencontres-woodrise.ch/wp-content/uploads/intervenants/images/ch-24.12.1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38" b="28354"/>
          <a:stretch/>
        </p:blipFill>
        <p:spPr bwMode="auto">
          <a:xfrm>
            <a:off x="8601632" y="220294"/>
            <a:ext cx="2208781" cy="200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rencontres-woodrise.ch/wp-content/uploads/intervenants/images/Roger_Be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1632" y="2386560"/>
            <a:ext cx="2208781" cy="2109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rencontres-woodrise.ch/wp-content/uploads/intervenants/images/Ernst_Zurcher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2" b="16858"/>
          <a:stretch/>
        </p:blipFill>
        <p:spPr bwMode="auto">
          <a:xfrm>
            <a:off x="8601632" y="4624687"/>
            <a:ext cx="2208781" cy="21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842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</Words>
  <Application>Microsoft Office PowerPoint</Application>
  <PresentationFormat>Grand écran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FILIÈRE FORÊT-BOIS APPRÉHENDÉE DANS SON ENSEMBLE</dc:title>
  <dc:creator>Sébastien Droz</dc:creator>
  <cp:lastModifiedBy>Daniel Ingold</cp:lastModifiedBy>
  <cp:revision>15</cp:revision>
  <dcterms:created xsi:type="dcterms:W3CDTF">2019-01-25T10:28:53Z</dcterms:created>
  <dcterms:modified xsi:type="dcterms:W3CDTF">2019-01-28T11:04:18Z</dcterms:modified>
</cp:coreProperties>
</file>