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29.01.2019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>
                <a:solidFill>
                  <a:srgbClr val="762700"/>
                </a:solidFill>
              </a:rPr>
              <a:t>Acte 1: Exploiter la forêt pour protéger la planète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2383171"/>
            <a:ext cx="97906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3763" indent="-893763" defTabSz="987425"/>
            <a:r>
              <a:rPr lang="fr-CH" sz="1600" dirty="0">
                <a:solidFill>
                  <a:srgbClr val="762700"/>
                </a:solidFill>
              </a:rPr>
              <a:t>10h15	Peut-on optimiser la ressource forestière grâce aux </a:t>
            </a:r>
            <a:r>
              <a:rPr lang="fr-CH" sz="1600" dirty="0" smtClean="0">
                <a:solidFill>
                  <a:srgbClr val="762700"/>
                </a:solidFill>
              </a:rPr>
              <a:t>dynamiques </a:t>
            </a:r>
            <a:r>
              <a:rPr lang="fr-CH" sz="1600" dirty="0">
                <a:solidFill>
                  <a:srgbClr val="762700"/>
                </a:solidFill>
              </a:rPr>
              <a:t>territoriales ?</a:t>
            </a:r>
            <a:br>
              <a:rPr lang="fr-CH" sz="1600" dirty="0">
                <a:solidFill>
                  <a:srgbClr val="762700"/>
                </a:solidFill>
              </a:rPr>
            </a:br>
            <a:r>
              <a:rPr lang="fr-CH" sz="1600" dirty="0"/>
              <a:t>	</a:t>
            </a:r>
            <a:endParaRPr lang="fr-CH" sz="1600" dirty="0" smtClean="0"/>
          </a:p>
          <a:p>
            <a:pPr marL="893763" indent="-893763" defTabSz="987425"/>
            <a:r>
              <a:rPr lang="fr-CH" sz="1600" b="1" dirty="0"/>
              <a:t>	</a:t>
            </a:r>
            <a:r>
              <a:rPr lang="fr-CH" sz="1600" b="1" dirty="0" smtClean="0"/>
              <a:t>Loïc </a:t>
            </a:r>
            <a:r>
              <a:rPr lang="fr-CH" sz="1600" b="1" dirty="0"/>
              <a:t>Hervé</a:t>
            </a:r>
            <a:r>
              <a:rPr lang="fr-CH" sz="1600" dirty="0"/>
              <a:t>, Sénateur de la Haute-Savoie, </a:t>
            </a:r>
            <a:r>
              <a:rPr lang="fr-CH" sz="1600" dirty="0" smtClean="0"/>
              <a:t/>
            </a:r>
            <a:br>
              <a:rPr lang="fr-CH" sz="1600" dirty="0" smtClean="0"/>
            </a:br>
            <a:r>
              <a:rPr lang="fr-CH" sz="1600" dirty="0" smtClean="0"/>
              <a:t>Président </a:t>
            </a:r>
            <a:r>
              <a:rPr lang="fr-CH" sz="1600" dirty="0"/>
              <a:t>de l’Association des Communes forestières Auvergne-Rhône-Alpes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17</cp:revision>
  <dcterms:created xsi:type="dcterms:W3CDTF">2019-01-25T10:28:53Z</dcterms:created>
  <dcterms:modified xsi:type="dcterms:W3CDTF">2019-01-29T15:09:16Z</dcterms:modified>
</cp:coreProperties>
</file>