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200" dirty="0">
                <a:solidFill>
                  <a:srgbClr val="762700"/>
                </a:solidFill>
              </a:rPr>
              <a:t>Acte 1: Exploiter la forêt pour protéger la planète </a:t>
            </a:r>
            <a:endParaRPr lang="fr-CH" sz="3200" dirty="0">
              <a:solidFill>
                <a:srgbClr val="7627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6" y="2521670"/>
            <a:ext cx="979060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3763" indent="-893763" defTabSz="987425"/>
            <a:r>
              <a:rPr lang="fr-CH" sz="1600" dirty="0">
                <a:solidFill>
                  <a:srgbClr val="762700"/>
                </a:solidFill>
              </a:rPr>
              <a:t>10h15	Peut-on optimiser la ressource forestière grâce aux </a:t>
            </a:r>
            <a:r>
              <a:rPr lang="fr-CH" sz="1600" dirty="0" smtClean="0">
                <a:solidFill>
                  <a:srgbClr val="762700"/>
                </a:solidFill>
              </a:rPr>
              <a:t>dynamiques </a:t>
            </a:r>
            <a:r>
              <a:rPr lang="fr-CH" sz="1600" dirty="0">
                <a:solidFill>
                  <a:srgbClr val="762700"/>
                </a:solidFill>
              </a:rPr>
              <a:t>territoriales ?</a:t>
            </a:r>
            <a:br>
              <a:rPr lang="fr-CH" sz="1600" dirty="0">
                <a:solidFill>
                  <a:srgbClr val="762700"/>
                </a:solidFill>
              </a:rPr>
            </a:br>
            <a:r>
              <a:rPr lang="fr-CH" sz="1600" dirty="0"/>
              <a:t>	</a:t>
            </a:r>
            <a:endParaRPr lang="fr-CH" sz="1600" dirty="0" smtClean="0"/>
          </a:p>
          <a:p>
            <a:pPr marL="893763" indent="-893763" defTabSz="987425"/>
            <a:r>
              <a:rPr lang="fr-CH" sz="1600" b="1" dirty="0"/>
              <a:t>	</a:t>
            </a:r>
            <a:r>
              <a:rPr lang="fr-CH" sz="1600" b="1" dirty="0" err="1" smtClean="0"/>
              <a:t>Patrik</a:t>
            </a:r>
            <a:r>
              <a:rPr lang="fr-CH" sz="1600" b="1" dirty="0" smtClean="0"/>
              <a:t> </a:t>
            </a:r>
            <a:r>
              <a:rPr lang="fr-CH" sz="1600" b="1" dirty="0" err="1"/>
              <a:t>Fouvy</a:t>
            </a:r>
            <a:r>
              <a:rPr lang="fr-CH" sz="1600" dirty="0"/>
              <a:t>, Directeur, service du paysage et des forêts, État de </a:t>
            </a:r>
            <a:r>
              <a:rPr lang="fr-CH" sz="1600" dirty="0" smtClean="0"/>
              <a:t>Genève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12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16</cp:revision>
  <dcterms:created xsi:type="dcterms:W3CDTF">2019-01-25T10:28:53Z</dcterms:created>
  <dcterms:modified xsi:type="dcterms:W3CDTF">2019-01-29T12:39:23Z</dcterms:modified>
</cp:coreProperties>
</file>