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2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4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9195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07531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3475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5444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94187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73826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5820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0292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7218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7370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83650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27691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/>
          <a:srcRect r="10077"/>
          <a:stretch/>
        </p:blipFill>
        <p:spPr>
          <a:xfrm>
            <a:off x="11050528" y="181819"/>
            <a:ext cx="954307" cy="1077496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11218779" y="6427113"/>
            <a:ext cx="973221" cy="43088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Ins="180000" rtlCol="0">
            <a:spAutoFit/>
          </a:bodyPr>
          <a:lstStyle/>
          <a:p>
            <a:pPr algn="r"/>
            <a:r>
              <a:rPr lang="fr-CH" sz="1100" dirty="0" smtClean="0">
                <a:solidFill>
                  <a:schemeClr val="bg1"/>
                </a:solidFill>
              </a:rPr>
              <a:t>mercredi </a:t>
            </a:r>
            <a:br>
              <a:rPr lang="fr-CH" sz="1100" dirty="0" smtClean="0">
                <a:solidFill>
                  <a:schemeClr val="bg1"/>
                </a:solidFill>
              </a:rPr>
            </a:br>
            <a:r>
              <a:rPr lang="fr-CH" sz="1100" dirty="0" smtClean="0">
                <a:solidFill>
                  <a:schemeClr val="bg1"/>
                </a:solidFill>
              </a:rPr>
              <a:t>30 janvier</a:t>
            </a:r>
            <a:endParaRPr lang="fr-CH" sz="1100" dirty="0">
              <a:solidFill>
                <a:schemeClr val="bg1"/>
              </a:solidFill>
            </a:endParaRPr>
          </a:p>
        </p:txBody>
      </p:sp>
      <p:sp>
        <p:nvSpPr>
          <p:cNvPr id="24" name="Titre 1"/>
          <p:cNvSpPr txBox="1">
            <a:spLocks/>
          </p:cNvSpPr>
          <p:nvPr/>
        </p:nvSpPr>
        <p:spPr>
          <a:xfrm>
            <a:off x="374327" y="89319"/>
            <a:ext cx="9144000" cy="9998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H" sz="3200" dirty="0" smtClean="0">
                <a:solidFill>
                  <a:srgbClr val="762700"/>
                </a:solidFill>
              </a:rPr>
              <a:t>Conclusion</a:t>
            </a:r>
            <a:endParaRPr lang="fr-CH" sz="3200" dirty="0">
              <a:solidFill>
                <a:srgbClr val="7627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74325" y="1804302"/>
            <a:ext cx="10989091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893763" indent="-893763"/>
            <a:r>
              <a:rPr lang="fr-CH" sz="1600" dirty="0">
                <a:solidFill>
                  <a:srgbClr val="762700"/>
                </a:solidFill>
              </a:rPr>
              <a:t>17h30	</a:t>
            </a:r>
            <a:r>
              <a:rPr lang="fr-CH" sz="1600" dirty="0" smtClean="0">
                <a:solidFill>
                  <a:srgbClr val="762700"/>
                </a:solidFill>
              </a:rPr>
              <a:t>Conclusions</a:t>
            </a:r>
            <a:br>
              <a:rPr lang="fr-CH" sz="1600" dirty="0" smtClean="0">
                <a:solidFill>
                  <a:srgbClr val="762700"/>
                </a:solidFill>
              </a:rPr>
            </a:br>
            <a:endParaRPr lang="fr-CH" sz="1600" dirty="0">
              <a:solidFill>
                <a:srgbClr val="762700"/>
              </a:solidFill>
            </a:endParaRPr>
          </a:p>
          <a:p>
            <a:pPr marL="893763" indent="-893763"/>
            <a:r>
              <a:rPr lang="fr-CH" sz="1600" dirty="0">
                <a:solidFill>
                  <a:srgbClr val="762700"/>
                </a:solidFill>
              </a:rPr>
              <a:t>	</a:t>
            </a:r>
            <a:r>
              <a:rPr lang="fr-CH" sz="1600" b="1" dirty="0"/>
              <a:t>Christina Giesch</a:t>
            </a:r>
            <a:r>
              <a:rPr lang="fr-CH" sz="1600" dirty="0"/>
              <a:t>, Directrice de Forêt </a:t>
            </a:r>
            <a:r>
              <a:rPr lang="fr-CH" sz="1600" dirty="0" smtClean="0"/>
              <a:t>Valais</a:t>
            </a:r>
            <a:br>
              <a:rPr lang="fr-CH" sz="1600" dirty="0" smtClean="0"/>
            </a:br>
            <a:endParaRPr lang="fr-CH" sz="1600" dirty="0"/>
          </a:p>
          <a:p>
            <a:pPr marL="893763" indent="-893763"/>
            <a:r>
              <a:rPr lang="fr-CH" sz="1600" dirty="0"/>
              <a:t>	</a:t>
            </a:r>
            <a:r>
              <a:rPr lang="fr-CH" sz="1600" b="1" dirty="0"/>
              <a:t>Ernst </a:t>
            </a:r>
            <a:r>
              <a:rPr lang="fr-CH" sz="1600" b="1" dirty="0" err="1"/>
              <a:t>Zürcher</a:t>
            </a:r>
            <a:r>
              <a:rPr lang="fr-CH" sz="1600" dirty="0"/>
              <a:t>, Professeur et chercheur en science du </a:t>
            </a:r>
            <a:r>
              <a:rPr lang="fr-CH" sz="1600" dirty="0" smtClean="0"/>
              <a:t>bois</a:t>
            </a:r>
            <a:br>
              <a:rPr lang="fr-CH" sz="1600" dirty="0" smtClean="0"/>
            </a:br>
            <a:endParaRPr lang="fr-CH" sz="1600" dirty="0"/>
          </a:p>
          <a:p>
            <a:pPr marL="893763" indent="-893763"/>
            <a:r>
              <a:rPr lang="fr-CH" sz="1600" dirty="0"/>
              <a:t>	</a:t>
            </a:r>
            <a:r>
              <a:rPr lang="fr-CH" sz="1600" b="1" dirty="0"/>
              <a:t>Josef Hess</a:t>
            </a:r>
            <a:r>
              <a:rPr lang="fr-CH" sz="1600" dirty="0"/>
              <a:t>, Président de la Conférence suisse des Conseillers d’État </a:t>
            </a:r>
            <a:r>
              <a:rPr lang="fr-CH" sz="1600" dirty="0" smtClean="0"/>
              <a:t>sur </a:t>
            </a:r>
            <a:r>
              <a:rPr lang="fr-CH" sz="1600" dirty="0"/>
              <a:t>la forêt, la faune et les paysages; </a:t>
            </a:r>
            <a:br>
              <a:rPr lang="fr-CH" sz="1600" dirty="0"/>
            </a:br>
            <a:r>
              <a:rPr lang="fr-CH" sz="1600" dirty="0"/>
              <a:t>ancien vice-directeur à l’Office fédéral de </a:t>
            </a:r>
            <a:r>
              <a:rPr lang="fr-CH" sz="1600" dirty="0" smtClean="0"/>
              <a:t>l’environnement</a:t>
            </a:r>
            <a:br>
              <a:rPr lang="fr-CH" sz="1600" dirty="0" smtClean="0"/>
            </a:br>
            <a:endParaRPr lang="fr-CH" sz="1600" dirty="0"/>
          </a:p>
          <a:p>
            <a:pPr marL="893763" indent="-893763"/>
            <a:r>
              <a:rPr lang="fr-CH" sz="1600" dirty="0"/>
              <a:t>	</a:t>
            </a:r>
            <a:r>
              <a:rPr lang="fr-CH" sz="1600" b="1" dirty="0"/>
              <a:t>Antonio </a:t>
            </a:r>
            <a:r>
              <a:rPr lang="fr-CH" sz="1600" b="1" dirty="0" err="1"/>
              <a:t>Hodgers</a:t>
            </a:r>
            <a:r>
              <a:rPr lang="fr-CH" sz="1600" dirty="0"/>
              <a:t>, Président du Conseil d’État de Genève </a:t>
            </a:r>
            <a:r>
              <a:rPr lang="fr-CH" sz="1600" dirty="0" smtClean="0"/>
              <a:t/>
            </a:r>
            <a:br>
              <a:rPr lang="fr-CH" sz="1600" dirty="0" smtClean="0"/>
            </a:br>
            <a:r>
              <a:rPr lang="fr-CH" sz="1600" dirty="0"/>
              <a:t/>
            </a:r>
            <a:br>
              <a:rPr lang="fr-CH" sz="1600" dirty="0"/>
            </a:br>
            <a:r>
              <a:rPr lang="fr-CH" sz="1600" b="1" dirty="0" smtClean="0"/>
              <a:t>Claude </a:t>
            </a:r>
            <a:r>
              <a:rPr lang="fr-CH" sz="1600" b="1" dirty="0"/>
              <a:t>Haegi, </a:t>
            </a:r>
            <a:r>
              <a:rPr lang="fr-CH" sz="1600" dirty="0"/>
              <a:t>Président des Rencontres </a:t>
            </a:r>
            <a:r>
              <a:rPr lang="fr-CH" sz="1600" dirty="0" err="1"/>
              <a:t>WoodRise</a:t>
            </a:r>
            <a:r>
              <a:rPr lang="fr-CH" sz="1600" dirty="0"/>
              <a:t> et de Lignum Genève</a:t>
            </a:r>
          </a:p>
        </p:txBody>
      </p:sp>
    </p:spTree>
    <p:extLst>
      <p:ext uri="{BB962C8B-B14F-4D97-AF65-F5344CB8AC3E}">
        <p14:creationId xmlns:p14="http://schemas.microsoft.com/office/powerpoint/2010/main" val="254842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3</Words>
  <Application>Microsoft Office PowerPoint</Application>
  <PresentationFormat>Grand écran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FILIÈRE FORÊT-BOIS APPRÉHENDÉE DANS SON ENSEMBLE</dc:title>
  <dc:creator>Sébastien Droz</dc:creator>
  <cp:lastModifiedBy>Daniel Ingold</cp:lastModifiedBy>
  <cp:revision>23</cp:revision>
  <dcterms:created xsi:type="dcterms:W3CDTF">2019-01-25T10:28:53Z</dcterms:created>
  <dcterms:modified xsi:type="dcterms:W3CDTF">2019-01-29T16:13:21Z</dcterms:modified>
</cp:coreProperties>
</file>